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65" r:id="rId2"/>
    <p:sldId id="259" r:id="rId3"/>
    <p:sldId id="268" r:id="rId4"/>
    <p:sldId id="272" r:id="rId5"/>
    <p:sldId id="275" r:id="rId6"/>
    <p:sldId id="279" r:id="rId7"/>
    <p:sldId id="274" r:id="rId8"/>
    <p:sldId id="270" r:id="rId9"/>
    <p:sldId id="280" r:id="rId1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166" userDrawn="1">
          <p15:clr>
            <a:srgbClr val="F26B43"/>
          </p15:clr>
        </p15:guide>
        <p15:guide id="4" pos="7514" userDrawn="1">
          <p15:clr>
            <a:srgbClr val="F26B43"/>
          </p15:clr>
        </p15:guide>
        <p15:guide id="5" orient="horz" pos="119" userDrawn="1">
          <p15:clr>
            <a:srgbClr val="F26B43"/>
          </p15:clr>
        </p15:guide>
        <p15:guide id="6" orient="horz" pos="4224" userDrawn="1">
          <p15:clr>
            <a:srgbClr val="F26B43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F2FA"/>
    <a:srgbClr val="F9F9F9"/>
    <a:srgbClr val="F5DBF2"/>
    <a:srgbClr val="FAFCBC"/>
    <a:srgbClr val="F8E8F6"/>
    <a:srgbClr val="0000FF"/>
    <a:srgbClr val="FFE7E7"/>
    <a:srgbClr val="FFF1F1"/>
    <a:srgbClr val="FFF4F4"/>
    <a:srgbClr val="EEFA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976" autoAdjust="0"/>
    <p:restoredTop sz="94660"/>
  </p:normalViewPr>
  <p:slideViewPr>
    <p:cSldViewPr snapToGrid="0" showGuides="1">
      <p:cViewPr varScale="1">
        <p:scale>
          <a:sx n="74" d="100"/>
          <a:sy n="74" d="100"/>
        </p:scale>
        <p:origin x="389" y="77"/>
      </p:cViewPr>
      <p:guideLst>
        <p:guide orient="horz" pos="2160"/>
        <p:guide pos="3840"/>
        <p:guide pos="166"/>
        <p:guide pos="7514"/>
        <p:guide orient="horz" pos="119"/>
        <p:guide orient="horz" pos="422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BE69D0-E3CF-4E1D-AE01-8963D259A614}" type="datetimeFigureOut">
              <a:rPr lang="ko-KR" altLang="en-US" smtClean="0"/>
              <a:t>2025-09-11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88E404-DCF6-4DA5-810A-11ECBF7C67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02652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88E404-DCF6-4DA5-810A-11ECBF7C6701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28088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88E404-DCF6-4DA5-810A-11ECBF7C6701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24713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85FF0D-2ACD-3C6F-66C6-4CBB656EE2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605E6FD-1C09-62FD-37C6-7D49A08425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0DB8872-25FE-25DA-E763-73A19A1AE5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CF0BD-782C-4A1B-A2DB-C45452633771}" type="datetimeFigureOut">
              <a:rPr lang="ko-KR" altLang="en-US" smtClean="0"/>
              <a:t>2025-09-11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D5B9448-FDAC-20FD-E2EC-069D17A5AF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A377F93-0D94-34E5-5678-B100DD3B9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514F7-C726-4786-85B4-B19065A1EA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17370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8081B7-4F72-EB65-FFD9-CF7459EB0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59AFF3D-0B05-B978-78F1-A88BF17314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4734DFD-7D75-21DA-BB4C-E9DFC20849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CF0BD-782C-4A1B-A2DB-C45452633771}" type="datetimeFigureOut">
              <a:rPr lang="ko-KR" altLang="en-US" smtClean="0"/>
              <a:t>2025-09-11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E7D75A0-2A1A-FAF9-7932-997CF2B05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FF2DF49-1510-02D5-FE0D-987726337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514F7-C726-4786-85B4-B19065A1EA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94653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E15D863-EC9B-B058-F56C-BD6D532FC1C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90BA1C4-09BE-7D7D-28A8-7144EBF262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42F8A6F-D1DC-7D1D-A070-7BE63015FC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CF0BD-782C-4A1B-A2DB-C45452633771}" type="datetimeFigureOut">
              <a:rPr lang="ko-KR" altLang="en-US" smtClean="0"/>
              <a:t>2025-09-11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97E9049-7753-D34D-9045-519F7192AE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200F240-087C-3857-63F2-A4C75CDB3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514F7-C726-4786-85B4-B19065A1EA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12332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5FEC93-4AD6-3F5C-4C94-48D2D801C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200BEC1-C8FD-34FD-C01F-C95C84D386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0A725CC-2667-959B-C7FD-4970A2D8DB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CF0BD-782C-4A1B-A2DB-C45452633771}" type="datetimeFigureOut">
              <a:rPr lang="ko-KR" altLang="en-US" smtClean="0"/>
              <a:t>2025-09-11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0370EC2-285C-B022-A94B-3DD388A8F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87D0E0-58C0-FA17-B8BE-5C694D82F4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514F7-C726-4786-85B4-B19065A1EA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40584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BC182E-C712-28BC-8F8B-87123F5A8B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F824C80-E8BD-2892-DEE4-01ACE3753A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3F49D64-B4D7-BA57-3192-83B1706271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CF0BD-782C-4A1B-A2DB-C45452633771}" type="datetimeFigureOut">
              <a:rPr lang="ko-KR" altLang="en-US" smtClean="0"/>
              <a:t>2025-09-11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DD58C95-15DC-82A2-E364-62126F6E64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D899F5D-89D7-091E-BD92-3D4A43473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514F7-C726-4786-85B4-B19065A1EA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54590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4A2670-6DD0-E6FA-ACC0-9F884CC9B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1D6D7DF-8BE3-F090-3D89-7E0DDE666D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FFEEFFB-B12A-F0D3-0F9F-513B9D65AA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910DC6B-987E-547A-4516-397356F7F2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CF0BD-782C-4A1B-A2DB-C45452633771}" type="datetimeFigureOut">
              <a:rPr lang="ko-KR" altLang="en-US" smtClean="0"/>
              <a:t>2025-09-11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CB15E1D-9B49-285A-1F9F-067375535E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C45992C-6090-E63F-2853-462EA1EC15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514F7-C726-4786-85B4-B19065A1EA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99037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9C5B48-B408-8BA0-220A-0F3FE5964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9F09D72-FA86-9F7B-8168-1FB5C136CE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12C97C2-D5C4-50A7-C9C3-4CC68D8758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17CB6C7-2E4A-F048-0024-EFE4907EAEB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1EEA7E2-3DE2-A5F2-3D8C-B3D5F44211A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0C6861A-FF0C-CB58-A533-632BFAD913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CF0BD-782C-4A1B-A2DB-C45452633771}" type="datetimeFigureOut">
              <a:rPr lang="ko-KR" altLang="en-US" smtClean="0"/>
              <a:t>2025-09-11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D7506E4-0C72-5E38-61A3-B4EC1AAE4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6AA434F-02BB-0775-F906-72686B0B53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514F7-C726-4786-85B4-B19065A1EA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71663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0F8385-D178-324A-8D01-6EE6412F8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32E2B54-BD18-3BFB-6E63-702AB6B7BB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CF0BD-782C-4A1B-A2DB-C45452633771}" type="datetimeFigureOut">
              <a:rPr lang="ko-KR" altLang="en-US" smtClean="0"/>
              <a:t>2025-09-11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9B8D1A8-A490-0843-BC55-E23D799F83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CC67632-98B0-5779-7A46-ACC176771A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514F7-C726-4786-85B4-B19065A1EA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75517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0127248-D11C-177E-5947-10C68B0653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CF0BD-782C-4A1B-A2DB-C45452633771}" type="datetimeFigureOut">
              <a:rPr lang="ko-KR" altLang="en-US" smtClean="0"/>
              <a:t>2025-09-11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94049E5-BF37-C4FC-7B5D-B3158F572E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9CC5619-44A2-7207-681A-17BB57182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514F7-C726-4786-85B4-B19065A1EA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32902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DDD719-4973-B848-5A3A-578BA01580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72E218F-C812-2B21-A09A-9D7FA40B91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5883F78-6CDB-C4D7-AD4C-5BC94AFE7C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AB53EF0-175B-09B7-D84E-6E1E2EE753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CF0BD-782C-4A1B-A2DB-C45452633771}" type="datetimeFigureOut">
              <a:rPr lang="ko-KR" altLang="en-US" smtClean="0"/>
              <a:t>2025-09-11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FC4F282-F1F3-17EE-95EC-A02EE03C4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0C55609-80D9-2AE8-34D3-0612B9532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514F7-C726-4786-85B4-B19065A1EA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41416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261BE5-F093-5E61-C992-462A01E13B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61F0BEB-BC48-352B-1DD3-46A82603B14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5344424-9E03-A73E-91EA-3A8422B2AD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70709B3-092B-643B-3350-F5091FDE4A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CF0BD-782C-4A1B-A2DB-C45452633771}" type="datetimeFigureOut">
              <a:rPr lang="ko-KR" altLang="en-US" smtClean="0"/>
              <a:t>2025-09-11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967648D-E6CE-14F4-1B6A-ADD9681ED3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CE9F33B-EBC3-8C3A-AF49-1B4B07A0F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514F7-C726-4786-85B4-B19065A1EA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91451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F081C57-46F5-758E-6D94-EA00CA88D7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F74A8EF-8E78-4890-CA4D-BF85830899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AED5C45-EBD7-97A9-2550-526B67F7165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00CF0BD-782C-4A1B-A2DB-C45452633771}" type="datetimeFigureOut">
              <a:rPr lang="ko-KR" altLang="en-US" smtClean="0"/>
              <a:t>2025-09-11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A0BD8FC-9805-74D3-3182-1CE65C1925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01E85E5-4075-536F-ADE4-E066E8B980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18514F7-C726-4786-85B4-B19065A1EA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10290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8.png"/><Relationship Id="rId7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5.png"/><Relationship Id="rId4" Type="http://schemas.openxmlformats.org/officeDocument/2006/relationships/image" Target="../media/image9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07EC7E-A2A7-E816-6DA5-6F3BDB4E0E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0268568C-A851-D33A-1ABD-98F7833EF4E3}"/>
              </a:ext>
            </a:extLst>
          </p:cNvPr>
          <p:cNvGrpSpPr/>
          <p:nvPr/>
        </p:nvGrpSpPr>
        <p:grpSpPr>
          <a:xfrm>
            <a:off x="3867304" y="2250364"/>
            <a:ext cx="4457393" cy="1384995"/>
            <a:chOff x="913009" y="544278"/>
            <a:chExt cx="4457393" cy="1384995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CF0E0B86-3E5B-F9C0-418A-66B441CD029D}"/>
                </a:ext>
              </a:extLst>
            </p:cNvPr>
            <p:cNvGrpSpPr/>
            <p:nvPr/>
          </p:nvGrpSpPr>
          <p:grpSpPr>
            <a:xfrm>
              <a:off x="913009" y="544278"/>
              <a:ext cx="4457393" cy="923330"/>
              <a:chOff x="798707" y="866396"/>
              <a:chExt cx="4457393" cy="923330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C86BEA7-9E90-163D-4175-E03003E31257}"/>
                  </a:ext>
                </a:extLst>
              </p:cNvPr>
              <p:cNvSpPr txBox="1"/>
              <p:nvPr/>
            </p:nvSpPr>
            <p:spPr>
              <a:xfrm>
                <a:off x="3696058" y="866396"/>
                <a:ext cx="1560042" cy="923330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5400" dirty="0">
                    <a:latin typeface="빛의 계승자 Bold" panose="020B0600000101010101" pitchFamily="50" charset="-127"/>
                    <a:ea typeface="빛의 계승자 Bold" panose="020B0600000101010101" pitchFamily="50" charset="-127"/>
                  </a:rPr>
                  <a:t>다온</a:t>
                </a:r>
              </a:p>
            </p:txBody>
          </p:sp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C04CF1D-4164-6D5A-2546-B5D57236AA77}"/>
                  </a:ext>
                </a:extLst>
              </p:cNvPr>
              <p:cNvSpPr txBox="1"/>
              <p:nvPr/>
            </p:nvSpPr>
            <p:spPr>
              <a:xfrm>
                <a:off x="798707" y="1328061"/>
                <a:ext cx="295465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000" i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빛의 계승자 Bold" panose="020B0600000101010101" pitchFamily="50" charset="-127"/>
                    <a:ea typeface="빛의 계승자 Bold" panose="020B0600000101010101" pitchFamily="50" charset="-127"/>
                  </a:rPr>
                  <a:t>신비롭게 피어나는 연무</a:t>
                </a:r>
                <a:r>
                  <a:rPr lang="en-US" altLang="ko-KR" sz="2000" i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빛의 계승자 Bold" panose="020B0600000101010101" pitchFamily="50" charset="-127"/>
                    <a:ea typeface="빛의 계승자 Bold" panose="020B0600000101010101" pitchFamily="50" charset="-127"/>
                  </a:rPr>
                  <a:t>,</a:t>
                </a:r>
                <a:endParaRPr lang="ko-KR" altLang="en-US" sz="20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빛의 계승자 Bold" panose="020B0600000101010101" pitchFamily="50" charset="-127"/>
                  <a:ea typeface="빛의 계승자 Bold" panose="020B0600000101010101" pitchFamily="50" charset="-127"/>
                </a:endParaRPr>
              </a:p>
            </p:txBody>
          </p:sp>
        </p:grp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975AAD62-E268-20A5-91F9-4EE350AF4192}"/>
                </a:ext>
              </a:extLst>
            </p:cNvPr>
            <p:cNvGrpSpPr/>
            <p:nvPr/>
          </p:nvGrpSpPr>
          <p:grpSpPr>
            <a:xfrm>
              <a:off x="1033250" y="1572434"/>
              <a:ext cx="4216910" cy="356839"/>
              <a:chOff x="1178722" y="2162819"/>
              <a:chExt cx="4216910" cy="356839"/>
            </a:xfrm>
          </p:grpSpPr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6FBB600C-5C20-B9CB-7352-C973C6D4A2BC}"/>
                  </a:ext>
                </a:extLst>
              </p:cNvPr>
              <p:cNvGrpSpPr/>
              <p:nvPr/>
            </p:nvGrpSpPr>
            <p:grpSpPr>
              <a:xfrm>
                <a:off x="1178722" y="2162819"/>
                <a:ext cx="4216910" cy="356839"/>
                <a:chOff x="1178722" y="2162819"/>
                <a:chExt cx="4216910" cy="356839"/>
              </a:xfrm>
            </p:grpSpPr>
            <p:cxnSp>
              <p:nvCxnSpPr>
                <p:cNvPr id="5" name="직선 연결선 4">
                  <a:extLst>
                    <a:ext uri="{FF2B5EF4-FFF2-40B4-BE49-F238E27FC236}">
                      <a16:creationId xmlns:a16="http://schemas.microsoft.com/office/drawing/2014/main" id="{BD1F7BEF-91D1-60C1-07A7-C3B25F96296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78722" y="2162819"/>
                  <a:ext cx="4216910" cy="0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" name="직선 연결선 7">
                  <a:extLst>
                    <a:ext uri="{FF2B5EF4-FFF2-40B4-BE49-F238E27FC236}">
                      <a16:creationId xmlns:a16="http://schemas.microsoft.com/office/drawing/2014/main" id="{C71B6689-61E1-A86F-1A90-572445E4532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78722" y="2519658"/>
                  <a:ext cx="4216910" cy="0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" name="직사각형 13">
                  <a:extLst>
                    <a:ext uri="{FF2B5EF4-FFF2-40B4-BE49-F238E27FC236}">
                      <a16:creationId xmlns:a16="http://schemas.microsoft.com/office/drawing/2014/main" id="{A35D0F84-0B88-CE16-7960-7DC5DC9EB863}"/>
                    </a:ext>
                  </a:extLst>
                </p:cNvPr>
                <p:cNvSpPr/>
                <p:nvPr/>
              </p:nvSpPr>
              <p:spPr>
                <a:xfrm>
                  <a:off x="1178722" y="2191550"/>
                  <a:ext cx="4216910" cy="299377"/>
                </a:xfrm>
                <a:prstGeom prst="rect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E559FFB-6F0F-E6C1-48C4-D0C930B2C00E}"/>
                  </a:ext>
                </a:extLst>
              </p:cNvPr>
              <p:cNvSpPr txBox="1"/>
              <p:nvPr/>
            </p:nvSpPr>
            <p:spPr>
              <a:xfrm>
                <a:off x="2778064" y="2187350"/>
                <a:ext cx="101822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400" dirty="0">
                    <a:solidFill>
                      <a:schemeClr val="bg1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컨셉 기획서</a:t>
                </a:r>
              </a:p>
            </p:txBody>
          </p:sp>
        </p:grp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EF4AD6E6-4C0C-4ABD-8FF2-536DEC175A41}"/>
              </a:ext>
            </a:extLst>
          </p:cNvPr>
          <p:cNvSpPr txBox="1"/>
          <p:nvPr/>
        </p:nvSpPr>
        <p:spPr>
          <a:xfrm>
            <a:off x="10743580" y="6429159"/>
            <a:ext cx="913713" cy="184666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2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작성자 </a:t>
            </a:r>
            <a:r>
              <a:rPr lang="en-US" altLang="ko-KR" sz="12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 </a:t>
            </a:r>
            <a:r>
              <a:rPr lang="ko-KR" altLang="en-US" sz="12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홍진선</a:t>
            </a:r>
          </a:p>
        </p:txBody>
      </p:sp>
    </p:spTree>
    <p:extLst>
      <p:ext uri="{BB962C8B-B14F-4D97-AF65-F5344CB8AC3E}">
        <p14:creationId xmlns:p14="http://schemas.microsoft.com/office/powerpoint/2010/main" val="42012607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그룹 53">
            <a:extLst>
              <a:ext uri="{FF2B5EF4-FFF2-40B4-BE49-F238E27FC236}">
                <a16:creationId xmlns:a16="http://schemas.microsoft.com/office/drawing/2014/main" id="{6773C593-DE37-948E-3367-90188F221CDE}"/>
              </a:ext>
            </a:extLst>
          </p:cNvPr>
          <p:cNvGrpSpPr/>
          <p:nvPr/>
        </p:nvGrpSpPr>
        <p:grpSpPr>
          <a:xfrm>
            <a:off x="939546" y="1413182"/>
            <a:ext cx="4048457" cy="1064459"/>
            <a:chOff x="939546" y="1198523"/>
            <a:chExt cx="4048457" cy="1064459"/>
          </a:xfrm>
        </p:grpSpPr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5A4FD180-3030-0D60-CF57-0EEF80970DC5}"/>
                </a:ext>
              </a:extLst>
            </p:cNvPr>
            <p:cNvGrpSpPr/>
            <p:nvPr/>
          </p:nvGrpSpPr>
          <p:grpSpPr>
            <a:xfrm>
              <a:off x="939546" y="1198523"/>
              <a:ext cx="4048457" cy="493533"/>
              <a:chOff x="939546" y="1198523"/>
              <a:chExt cx="4048457" cy="493533"/>
            </a:xfrm>
          </p:grpSpPr>
          <p:pic>
            <p:nvPicPr>
              <p:cNvPr id="45" name="그림 44" descr="구름, 바이올렛색, 하늘, 마젠타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CF8410B5-FB3E-29BC-7309-6072505C0D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lum bright="70000" contrast="-70000"/>
                <a:alphaModFix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7970" t="68971" b="1"/>
              <a:stretch>
                <a:fillRect/>
              </a:stretch>
            </p:blipFill>
            <p:spPr>
              <a:xfrm>
                <a:off x="939546" y="1198523"/>
                <a:ext cx="4048457" cy="493533"/>
              </a:xfrm>
              <a:prstGeom prst="rect">
                <a:avLst/>
              </a:prstGeom>
              <a:effectLst>
                <a:softEdge rad="101600"/>
              </a:effectLst>
            </p:spPr>
          </p:pic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606E36B-B09F-4909-DC9D-027BB75B5FF1}"/>
                  </a:ext>
                </a:extLst>
              </p:cNvPr>
              <p:cNvSpPr txBox="1"/>
              <p:nvPr/>
            </p:nvSpPr>
            <p:spPr>
              <a:xfrm>
                <a:off x="939546" y="1291401"/>
                <a:ext cx="723450" cy="307777"/>
              </a:xfrm>
              <a:prstGeom prst="rect">
                <a:avLst/>
              </a:prstGeom>
              <a:noFill/>
            </p:spPr>
            <p:txBody>
              <a:bodyPr wrap="none" lIns="144000" rtlCol="0">
                <a:spAutoFit/>
              </a:bodyPr>
              <a:lstStyle/>
              <a:p>
                <a:r>
                  <a:rPr lang="en-US" altLang="ko-KR" sz="14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1. </a:t>
                </a:r>
                <a:r>
                  <a:rPr lang="ko-KR" altLang="en-US" sz="14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개요</a:t>
                </a:r>
              </a:p>
            </p:txBody>
          </p:sp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7512EBF-7792-AFED-3CA6-0462D83D1838}"/>
                </a:ext>
              </a:extLst>
            </p:cNvPr>
            <p:cNvSpPr txBox="1"/>
            <p:nvPr/>
          </p:nvSpPr>
          <p:spPr>
            <a:xfrm>
              <a:off x="939546" y="1692056"/>
              <a:ext cx="1294737" cy="570926"/>
            </a:xfrm>
            <a:prstGeom prst="rect">
              <a:avLst/>
            </a:prstGeom>
            <a:noFill/>
          </p:spPr>
          <p:txBody>
            <a:bodyPr wrap="none" lIns="324000" rtlCol="0">
              <a:spAutoFit/>
            </a:bodyPr>
            <a:lstStyle/>
            <a:p>
              <a:pPr marL="228600" indent="-228600">
                <a:lnSpc>
                  <a:spcPct val="150000"/>
                </a:lnSpc>
                <a:buAutoNum type="arabicParenBoth"/>
              </a:pPr>
              <a:r>
                <a:rPr lang="ko-KR" altLang="en-US" sz="11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기획 의도</a:t>
              </a:r>
              <a:endParaRPr lang="en-US" altLang="ko-KR" sz="11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  <a:p>
              <a:pPr marL="228600" indent="-228600">
                <a:lnSpc>
                  <a:spcPct val="150000"/>
                </a:lnSpc>
                <a:buAutoNum type="arabicParenBoth"/>
              </a:pPr>
              <a:r>
                <a:rPr lang="ko-KR" altLang="en-US" sz="11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캐릭터 소개</a:t>
              </a:r>
              <a:endParaRPr lang="en-US" altLang="ko-KR" sz="11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C6189F5D-6CF9-513C-57E7-58047CC2D75F}"/>
              </a:ext>
            </a:extLst>
          </p:cNvPr>
          <p:cNvGrpSpPr/>
          <p:nvPr/>
        </p:nvGrpSpPr>
        <p:grpSpPr>
          <a:xfrm>
            <a:off x="939546" y="2863917"/>
            <a:ext cx="4048457" cy="1064459"/>
            <a:chOff x="939546" y="3538453"/>
            <a:chExt cx="4048457" cy="1064459"/>
          </a:xfrm>
        </p:grpSpPr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DC890A1C-1C99-727D-C95A-5AF479920D68}"/>
                </a:ext>
              </a:extLst>
            </p:cNvPr>
            <p:cNvGrpSpPr/>
            <p:nvPr/>
          </p:nvGrpSpPr>
          <p:grpSpPr>
            <a:xfrm>
              <a:off x="939546" y="3538453"/>
              <a:ext cx="4048457" cy="493533"/>
              <a:chOff x="939546" y="3538453"/>
              <a:chExt cx="4048457" cy="493533"/>
            </a:xfrm>
          </p:grpSpPr>
          <p:pic>
            <p:nvPicPr>
              <p:cNvPr id="47" name="그림 46" descr="구름, 바이올렛색, 하늘, 마젠타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D1D5D061-D790-FBD2-9885-635BCF22F0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lum bright="70000" contrast="-70000"/>
                <a:alphaModFix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7970" t="68971" b="1"/>
              <a:stretch>
                <a:fillRect/>
              </a:stretch>
            </p:blipFill>
            <p:spPr>
              <a:xfrm>
                <a:off x="939546" y="3538453"/>
                <a:ext cx="4048457" cy="493533"/>
              </a:xfrm>
              <a:prstGeom prst="rect">
                <a:avLst/>
              </a:prstGeom>
              <a:effectLst>
                <a:softEdge rad="101600"/>
              </a:effectLst>
            </p:spPr>
          </p:pic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E32F02B-B7AD-1173-EE0E-C85BFA1AACAA}"/>
                  </a:ext>
                </a:extLst>
              </p:cNvPr>
              <p:cNvSpPr txBox="1"/>
              <p:nvPr/>
            </p:nvSpPr>
            <p:spPr>
              <a:xfrm>
                <a:off x="939546" y="3631331"/>
                <a:ext cx="1103361" cy="307777"/>
              </a:xfrm>
              <a:prstGeom prst="rect">
                <a:avLst/>
              </a:prstGeom>
              <a:noFill/>
            </p:spPr>
            <p:txBody>
              <a:bodyPr wrap="none" lIns="144000" rtlCol="0">
                <a:spAutoFit/>
              </a:bodyPr>
              <a:lstStyle/>
              <a:p>
                <a:r>
                  <a:rPr lang="en-US" altLang="ko-KR" sz="14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2. </a:t>
                </a:r>
                <a:r>
                  <a:rPr lang="ko-KR" altLang="en-US" sz="14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전투 방식</a:t>
                </a:r>
              </a:p>
            </p:txBody>
          </p: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60B1B36-1C77-A7F7-9D24-BE41B5A77178}"/>
                </a:ext>
              </a:extLst>
            </p:cNvPr>
            <p:cNvSpPr txBox="1"/>
            <p:nvPr/>
          </p:nvSpPr>
          <p:spPr>
            <a:xfrm>
              <a:off x="939546" y="4031986"/>
              <a:ext cx="1730753" cy="570926"/>
            </a:xfrm>
            <a:prstGeom prst="rect">
              <a:avLst/>
            </a:prstGeom>
            <a:noFill/>
          </p:spPr>
          <p:txBody>
            <a:bodyPr wrap="none" lIns="324000" rtlCol="0">
              <a:spAutoFit/>
            </a:bodyPr>
            <a:lstStyle>
              <a:defPPr>
                <a:defRPr lang="ko-KR"/>
              </a:defPPr>
              <a:lvl1pPr marL="228600" indent="-228600">
                <a:lnSpc>
                  <a:spcPct val="150000"/>
                </a:lnSpc>
                <a:buAutoNum type="arabicParenBoth"/>
                <a:defRPr sz="110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ko-KR" altLang="en-US" dirty="0"/>
                <a:t>전투 스타일</a:t>
              </a:r>
              <a:endParaRPr lang="en-US" altLang="ko-KR" dirty="0"/>
            </a:p>
            <a:p>
              <a:r>
                <a:rPr lang="ko-KR" altLang="en-US" dirty="0"/>
                <a:t>장단점 및 활용 전략</a:t>
              </a:r>
            </a:p>
          </p:txBody>
        </p:sp>
      </p:grpSp>
      <p:pic>
        <p:nvPicPr>
          <p:cNvPr id="39" name="그림 38" descr="인간의 얼굴, 댄스, 사람, 의류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69DE7AE-7016-A25C-1B6D-385B16277E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4720" y="827686"/>
            <a:ext cx="3821963" cy="6030313"/>
          </a:xfrm>
          <a:prstGeom prst="rect">
            <a:avLst/>
          </a:prstGeom>
        </p:spPr>
      </p:pic>
      <p:grpSp>
        <p:nvGrpSpPr>
          <p:cNvPr id="57" name="그룹 56">
            <a:extLst>
              <a:ext uri="{FF2B5EF4-FFF2-40B4-BE49-F238E27FC236}">
                <a16:creationId xmlns:a16="http://schemas.microsoft.com/office/drawing/2014/main" id="{41FCC46E-E0A6-0E63-B9D9-331C0E29BE07}"/>
              </a:ext>
            </a:extLst>
          </p:cNvPr>
          <p:cNvGrpSpPr/>
          <p:nvPr/>
        </p:nvGrpSpPr>
        <p:grpSpPr>
          <a:xfrm>
            <a:off x="939546" y="4314652"/>
            <a:ext cx="4048457" cy="1064459"/>
            <a:chOff x="939546" y="4709674"/>
            <a:chExt cx="4048457" cy="1064459"/>
          </a:xfrm>
        </p:grpSpPr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EE92B8BA-CA96-A228-C098-0C4086124CC4}"/>
                </a:ext>
              </a:extLst>
            </p:cNvPr>
            <p:cNvGrpSpPr/>
            <p:nvPr/>
          </p:nvGrpSpPr>
          <p:grpSpPr>
            <a:xfrm>
              <a:off x="939546" y="4709674"/>
              <a:ext cx="4048457" cy="493533"/>
              <a:chOff x="939546" y="4709674"/>
              <a:chExt cx="4048457" cy="493533"/>
            </a:xfrm>
          </p:grpSpPr>
          <p:pic>
            <p:nvPicPr>
              <p:cNvPr id="48" name="그림 47" descr="구름, 바이올렛색, 하늘, 마젠타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6132591C-3B4D-0AF1-5045-491FBD1A95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lum bright="70000" contrast="-70000"/>
                <a:alphaModFix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7970" t="68971" b="1"/>
              <a:stretch>
                <a:fillRect/>
              </a:stretch>
            </p:blipFill>
            <p:spPr>
              <a:xfrm>
                <a:off x="939546" y="4709674"/>
                <a:ext cx="4048457" cy="493533"/>
              </a:xfrm>
              <a:prstGeom prst="rect">
                <a:avLst/>
              </a:prstGeom>
              <a:effectLst>
                <a:softEdge rad="101600"/>
              </a:effectLst>
            </p:spPr>
          </p:pic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69FAB809-BCD3-4F8D-8D82-B0D530C83150}"/>
                  </a:ext>
                </a:extLst>
              </p:cNvPr>
              <p:cNvSpPr txBox="1"/>
              <p:nvPr/>
            </p:nvSpPr>
            <p:spPr>
              <a:xfrm>
                <a:off x="939546" y="4802552"/>
                <a:ext cx="755510" cy="307777"/>
              </a:xfrm>
              <a:prstGeom prst="rect">
                <a:avLst/>
              </a:prstGeom>
              <a:noFill/>
            </p:spPr>
            <p:txBody>
              <a:bodyPr wrap="none" lIns="144000" rtlCol="0">
                <a:spAutoFit/>
              </a:bodyPr>
              <a:lstStyle/>
              <a:p>
                <a:r>
                  <a:rPr lang="en-US" altLang="ko-KR" sz="14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3. </a:t>
                </a:r>
                <a:r>
                  <a:rPr lang="ko-KR" altLang="en-US" sz="14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스킬</a:t>
                </a:r>
              </a:p>
            </p:txBody>
          </p:sp>
        </p:grp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67A04364-6A0D-C72E-1BDC-AC12CECDF22A}"/>
                </a:ext>
              </a:extLst>
            </p:cNvPr>
            <p:cNvSpPr txBox="1"/>
            <p:nvPr/>
          </p:nvSpPr>
          <p:spPr>
            <a:xfrm>
              <a:off x="939546" y="5203207"/>
              <a:ext cx="1330003" cy="570926"/>
            </a:xfrm>
            <a:prstGeom prst="rect">
              <a:avLst/>
            </a:prstGeom>
            <a:noFill/>
          </p:spPr>
          <p:txBody>
            <a:bodyPr wrap="none" lIns="324000" rtlCol="0">
              <a:spAutoFit/>
            </a:bodyPr>
            <a:lstStyle>
              <a:defPPr>
                <a:defRPr lang="ko-KR"/>
              </a:defPPr>
              <a:lvl1pPr marL="228600" indent="-228600">
                <a:lnSpc>
                  <a:spcPct val="150000"/>
                </a:lnSpc>
                <a:buAutoNum type="arabicParenBoth"/>
                <a:defRPr sz="110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ko-KR" altLang="en-US" dirty="0"/>
                <a:t>스킬 구성</a:t>
              </a:r>
              <a:endParaRPr lang="en-US" altLang="ko-KR" dirty="0"/>
            </a:p>
            <a:p>
              <a:r>
                <a:rPr lang="ko-KR" altLang="en-US" dirty="0"/>
                <a:t>스킬 별 설명</a:t>
              </a: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1E3984E0-6511-1118-EB89-E6ABDBD0ED98}"/>
              </a:ext>
            </a:extLst>
          </p:cNvPr>
          <p:cNvGrpSpPr/>
          <p:nvPr/>
        </p:nvGrpSpPr>
        <p:grpSpPr>
          <a:xfrm>
            <a:off x="263525" y="190914"/>
            <a:ext cx="1973745" cy="356839"/>
            <a:chOff x="268079" y="190914"/>
            <a:chExt cx="1973745" cy="356839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D6F78D02-347F-E730-097B-FE43FBC805DB}"/>
                </a:ext>
              </a:extLst>
            </p:cNvPr>
            <p:cNvGrpSpPr/>
            <p:nvPr/>
          </p:nvGrpSpPr>
          <p:grpSpPr>
            <a:xfrm>
              <a:off x="268079" y="190914"/>
              <a:ext cx="1973745" cy="356839"/>
              <a:chOff x="118849" y="115810"/>
              <a:chExt cx="4216910" cy="356839"/>
            </a:xfrm>
          </p:grpSpPr>
          <p:cxnSp>
            <p:nvCxnSpPr>
              <p:cNvPr id="14" name="직선 연결선 13">
                <a:extLst>
                  <a:ext uri="{FF2B5EF4-FFF2-40B4-BE49-F238E27FC236}">
                    <a16:creationId xmlns:a16="http://schemas.microsoft.com/office/drawing/2014/main" id="{2BFE5B72-BC14-4C4A-711F-DC526C97FF1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849" y="115810"/>
                <a:ext cx="4216910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C0DFEA7C-CFFB-1D5F-282C-14240A52F1A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849" y="472649"/>
                <a:ext cx="4216910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E65E20BC-21E9-B637-44B6-5AD7433E6AF2}"/>
                  </a:ext>
                </a:extLst>
              </p:cNvPr>
              <p:cNvSpPr/>
              <p:nvPr/>
            </p:nvSpPr>
            <p:spPr>
              <a:xfrm>
                <a:off x="118849" y="144541"/>
                <a:ext cx="4216910" cy="299377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A8AFE04-BF9F-860A-EC92-80F3827BC844}"/>
                </a:ext>
              </a:extLst>
            </p:cNvPr>
            <p:cNvSpPr txBox="1"/>
            <p:nvPr/>
          </p:nvSpPr>
          <p:spPr>
            <a:xfrm>
              <a:off x="1007126" y="215445"/>
              <a:ext cx="495650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>
              <a:defPPr>
                <a:defRPr lang="ko-KR"/>
              </a:defPPr>
              <a:lvl1pPr>
                <a:defRPr sz="140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defRPr>
              </a:lvl1pPr>
            </a:lstStyle>
            <a:p>
              <a:pPr algn="ctr"/>
              <a:r>
                <a:rPr lang="ko-KR" altLang="en-US" dirty="0"/>
                <a:t>목차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70504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720DDD-E689-5FE5-620F-8C81441E36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:a16="http://schemas.microsoft.com/office/drawing/2014/main" id="{C616DA1C-74F6-E463-970E-9C7045EB00AD}"/>
              </a:ext>
            </a:extLst>
          </p:cNvPr>
          <p:cNvGrpSpPr/>
          <p:nvPr/>
        </p:nvGrpSpPr>
        <p:grpSpPr>
          <a:xfrm>
            <a:off x="2237270" y="309901"/>
            <a:ext cx="1306182" cy="237852"/>
            <a:chOff x="2241824" y="309901"/>
            <a:chExt cx="1306182" cy="237852"/>
          </a:xfrm>
        </p:grpSpPr>
        <p:pic>
          <p:nvPicPr>
            <p:cNvPr id="32" name="그림 31" descr="구름, 바이올렛색, 하늘, 마젠타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912FF578-D0E7-D4B2-4E6F-3BB07CE4FA2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lum bright="70000" contrast="-70000"/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970" t="68971" b="1"/>
            <a:stretch>
              <a:fillRect/>
            </a:stretch>
          </p:blipFill>
          <p:spPr>
            <a:xfrm>
              <a:off x="2241824" y="309901"/>
              <a:ext cx="1306182" cy="237852"/>
            </a:xfrm>
            <a:prstGeom prst="rect">
              <a:avLst/>
            </a:prstGeom>
            <a:effectLst>
              <a:softEdge rad="63500"/>
            </a:effec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054CBC5-9732-1162-DF70-98B60FDAB632}"/>
                </a:ext>
              </a:extLst>
            </p:cNvPr>
            <p:cNvSpPr txBox="1"/>
            <p:nvPr/>
          </p:nvSpPr>
          <p:spPr>
            <a:xfrm>
              <a:off x="2241824" y="344189"/>
              <a:ext cx="1306182" cy="169277"/>
            </a:xfrm>
            <a:prstGeom prst="rect">
              <a:avLst/>
            </a:prstGeom>
            <a:noFill/>
          </p:spPr>
          <p:txBody>
            <a:bodyPr wrap="none" lIns="288000" tIns="0" rIns="288000" bIns="0" rtlCol="0" anchor="ctr">
              <a:spAutoFit/>
            </a:bodyPr>
            <a:lstStyle/>
            <a:p>
              <a:r>
                <a:rPr lang="en-US" altLang="ko-KR" sz="11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(1) </a:t>
              </a:r>
              <a:r>
                <a:rPr lang="ko-KR" altLang="en-US" sz="11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기획 의도</a:t>
              </a:r>
              <a:endParaRPr lang="en-US" altLang="ko-KR" sz="11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grpSp>
        <p:nvGrpSpPr>
          <p:cNvPr id="187" name="그룹 186">
            <a:extLst>
              <a:ext uri="{FF2B5EF4-FFF2-40B4-BE49-F238E27FC236}">
                <a16:creationId xmlns:a16="http://schemas.microsoft.com/office/drawing/2014/main" id="{1485EE89-E75E-5C51-0B8F-E7E8298CFBCE}"/>
              </a:ext>
            </a:extLst>
          </p:cNvPr>
          <p:cNvGrpSpPr/>
          <p:nvPr/>
        </p:nvGrpSpPr>
        <p:grpSpPr>
          <a:xfrm>
            <a:off x="4036341" y="1513471"/>
            <a:ext cx="3773255" cy="153888"/>
            <a:chOff x="379242" y="776193"/>
            <a:chExt cx="3773255" cy="15388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831BB4A-5858-FBFE-F7CE-C3328DD20995}"/>
                </a:ext>
              </a:extLst>
            </p:cNvPr>
            <p:cNvSpPr txBox="1"/>
            <p:nvPr/>
          </p:nvSpPr>
          <p:spPr>
            <a:xfrm>
              <a:off x="379242" y="776193"/>
              <a:ext cx="913712" cy="153888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#</a:t>
              </a:r>
              <a:r>
                <a:rPr lang="ko-KR" altLang="en-US" sz="1000" u="sng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동양풍 소녀 도사</a:t>
              </a:r>
              <a:endParaRPr lang="en-US" altLang="ko-KR" sz="1000" u="sng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601FCA6-75E1-0978-F06B-FA4BE1D539C0}"/>
                </a:ext>
              </a:extLst>
            </p:cNvPr>
            <p:cNvSpPr txBox="1"/>
            <p:nvPr/>
          </p:nvSpPr>
          <p:spPr>
            <a:xfrm>
              <a:off x="1563006" y="776193"/>
              <a:ext cx="408766" cy="153888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#</a:t>
              </a:r>
              <a:r>
                <a:rPr lang="ko-KR" altLang="en-US" sz="1000" u="sng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곰방대</a:t>
              </a:r>
              <a:endParaRPr lang="en-US" altLang="ko-KR" sz="1000" u="sng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5236BA6-C00D-D2E9-AD94-C52F986691DC}"/>
                </a:ext>
              </a:extLst>
            </p:cNvPr>
            <p:cNvSpPr txBox="1"/>
            <p:nvPr/>
          </p:nvSpPr>
          <p:spPr>
            <a:xfrm>
              <a:off x="2811638" y="776193"/>
              <a:ext cx="408766" cy="153888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#</a:t>
              </a:r>
              <a:r>
                <a:rPr lang="ko-KR" altLang="en-US" sz="1000" u="sng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서포터</a:t>
              </a:r>
              <a:endParaRPr lang="en-US" altLang="ko-KR" sz="1000" u="sng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CDB41C0-D481-D5E8-4167-47EA1DBEFE18}"/>
                </a:ext>
              </a:extLst>
            </p:cNvPr>
            <p:cNvSpPr txBox="1"/>
            <p:nvPr/>
          </p:nvSpPr>
          <p:spPr>
            <a:xfrm>
              <a:off x="2241824" y="776193"/>
              <a:ext cx="299762" cy="153888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#</a:t>
              </a:r>
              <a:r>
                <a:rPr lang="ko-KR" altLang="en-US" sz="1000" u="sng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연무</a:t>
              </a:r>
              <a:endParaRPr lang="en-US" altLang="ko-KR" sz="1000" u="sng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633EDA06-A26B-2D9C-87B9-A703CB3897B0}"/>
                </a:ext>
              </a:extLst>
            </p:cNvPr>
            <p:cNvSpPr txBox="1"/>
            <p:nvPr/>
          </p:nvSpPr>
          <p:spPr>
            <a:xfrm>
              <a:off x="3490456" y="776193"/>
              <a:ext cx="662041" cy="153888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#</a:t>
              </a:r>
              <a:r>
                <a:rPr lang="ko-KR" altLang="en-US" sz="1000" u="sng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높은 안정성</a:t>
              </a:r>
              <a:endParaRPr lang="en-US" altLang="ko-KR" sz="1000" u="sng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pic>
        <p:nvPicPr>
          <p:cNvPr id="33" name="그림 32" descr="인간의 얼굴, 댄스, 사람, 의류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68DCA16-4A2A-CA47-C92C-E6A30622A4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11" b="779"/>
          <a:stretch>
            <a:fillRect/>
          </a:stretch>
        </p:blipFill>
        <p:spPr>
          <a:xfrm>
            <a:off x="4577295" y="2158635"/>
            <a:ext cx="3027966" cy="4510453"/>
          </a:xfrm>
          <a:prstGeom prst="rect">
            <a:avLst/>
          </a:prstGeom>
          <a:ln>
            <a:noFill/>
          </a:ln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64147C3A-EFE2-FE27-49E5-55D850143154}"/>
              </a:ext>
            </a:extLst>
          </p:cNvPr>
          <p:cNvGrpSpPr/>
          <p:nvPr/>
        </p:nvGrpSpPr>
        <p:grpSpPr>
          <a:xfrm>
            <a:off x="568969" y="2946418"/>
            <a:ext cx="4437245" cy="662611"/>
            <a:chOff x="322963" y="1752622"/>
            <a:chExt cx="4437245" cy="662611"/>
          </a:xfrm>
        </p:grpSpPr>
        <p:grpSp>
          <p:nvGrpSpPr>
            <p:cNvPr id="81" name="그룹 80">
              <a:extLst>
                <a:ext uri="{FF2B5EF4-FFF2-40B4-BE49-F238E27FC236}">
                  <a16:creationId xmlns:a16="http://schemas.microsoft.com/office/drawing/2014/main" id="{71262AA5-3398-98C9-599B-44B02869A9BD}"/>
                </a:ext>
              </a:extLst>
            </p:cNvPr>
            <p:cNvGrpSpPr/>
            <p:nvPr/>
          </p:nvGrpSpPr>
          <p:grpSpPr>
            <a:xfrm>
              <a:off x="322963" y="1752622"/>
              <a:ext cx="3486176" cy="662611"/>
              <a:chOff x="379243" y="1752288"/>
              <a:chExt cx="3486176" cy="662611"/>
            </a:xfrm>
          </p:grpSpPr>
          <p:sp>
            <p:nvSpPr>
              <p:cNvPr id="67" name="직사각형 66">
                <a:extLst>
                  <a:ext uri="{FF2B5EF4-FFF2-40B4-BE49-F238E27FC236}">
                    <a16:creationId xmlns:a16="http://schemas.microsoft.com/office/drawing/2014/main" id="{FC8BB0DA-8D25-DE5E-CB35-B93EEB8858ED}"/>
                  </a:ext>
                </a:extLst>
              </p:cNvPr>
              <p:cNvSpPr/>
              <p:nvPr/>
            </p:nvSpPr>
            <p:spPr>
              <a:xfrm>
                <a:off x="379243" y="1752288"/>
                <a:ext cx="3486176" cy="662611"/>
              </a:xfrm>
              <a:prstGeom prst="rect">
                <a:avLst/>
              </a:prstGeom>
              <a:solidFill>
                <a:srgbClr val="FBF2FA"/>
              </a:solidFill>
              <a:ln w="127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6F3756B-19E1-E119-1DAE-352E07CF198D}"/>
                  </a:ext>
                </a:extLst>
              </p:cNvPr>
              <p:cNvSpPr txBox="1"/>
              <p:nvPr/>
            </p:nvSpPr>
            <p:spPr>
              <a:xfrm>
                <a:off x="666805" y="1891233"/>
                <a:ext cx="2911053" cy="38472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동양의 </a:t>
                </a:r>
                <a:r>
                  <a:rPr lang="ko-KR" altLang="en-US" sz="1000" dirty="0">
                    <a:solidFill>
                      <a:srgbClr val="FF0000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소녀 도사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가 작은 체구로 </a:t>
                </a:r>
                <a:r>
                  <a:rPr lang="ko-KR" altLang="en-US" sz="1000" dirty="0">
                    <a:solidFill>
                      <a:srgbClr val="FF0000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거대한 곰방대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를 휘두르는 </a:t>
                </a:r>
                <a:endPara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  <a:p>
                <a:pPr algn="ctr">
                  <a:spcAft>
                    <a:spcPts val="600"/>
                  </a:spcAft>
                </a:pP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반전 매력을 지닌 캐릭터</a:t>
                </a:r>
                <a:endPara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</p:grpSp>
        <p:sp>
          <p:nvSpPr>
            <p:cNvPr id="64" name="타원 63">
              <a:extLst>
                <a:ext uri="{FF2B5EF4-FFF2-40B4-BE49-F238E27FC236}">
                  <a16:creationId xmlns:a16="http://schemas.microsoft.com/office/drawing/2014/main" id="{35B16CFB-6DA7-6007-09E0-D9A15DCC6ACF}"/>
                </a:ext>
              </a:extLst>
            </p:cNvPr>
            <p:cNvSpPr/>
            <p:nvPr/>
          </p:nvSpPr>
          <p:spPr>
            <a:xfrm>
              <a:off x="4652208" y="2029928"/>
              <a:ext cx="108000" cy="108000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  <a:effectLst>
              <a:glow rad="50800">
                <a:schemeClr val="accent5">
                  <a:lumMod val="20000"/>
                  <a:lumOff val="8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83" name="직선 연결선 82">
              <a:extLst>
                <a:ext uri="{FF2B5EF4-FFF2-40B4-BE49-F238E27FC236}">
                  <a16:creationId xmlns:a16="http://schemas.microsoft.com/office/drawing/2014/main" id="{52CB05D5-E1A8-C0D4-AE88-F1601995C3F9}"/>
                </a:ext>
              </a:extLst>
            </p:cNvPr>
            <p:cNvCxnSpPr>
              <a:cxnSpLocks/>
              <a:stCxn id="64" idx="2"/>
              <a:endCxn id="67" idx="3"/>
            </p:cNvCxnSpPr>
            <p:nvPr/>
          </p:nvCxnSpPr>
          <p:spPr>
            <a:xfrm flipH="1">
              <a:off x="3809139" y="2083928"/>
              <a:ext cx="843069" cy="0"/>
            </a:xfrm>
            <a:prstGeom prst="line">
              <a:avLst/>
            </a:prstGeom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FE4A4568-A8F2-965A-2438-280F0734A59F}"/>
              </a:ext>
            </a:extLst>
          </p:cNvPr>
          <p:cNvGrpSpPr/>
          <p:nvPr/>
        </p:nvGrpSpPr>
        <p:grpSpPr>
          <a:xfrm>
            <a:off x="5935220" y="2158635"/>
            <a:ext cx="5494259" cy="662611"/>
            <a:chOff x="5874782" y="723775"/>
            <a:chExt cx="5494259" cy="662611"/>
          </a:xfrm>
        </p:grpSpPr>
        <p:sp>
          <p:nvSpPr>
            <p:cNvPr id="140" name="타원 139">
              <a:extLst>
                <a:ext uri="{FF2B5EF4-FFF2-40B4-BE49-F238E27FC236}">
                  <a16:creationId xmlns:a16="http://schemas.microsoft.com/office/drawing/2014/main" id="{94318746-DC80-7048-AB08-503A638ED16D}"/>
                </a:ext>
              </a:extLst>
            </p:cNvPr>
            <p:cNvSpPr/>
            <p:nvPr/>
          </p:nvSpPr>
          <p:spPr>
            <a:xfrm>
              <a:off x="5874782" y="1001080"/>
              <a:ext cx="108000" cy="108000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  <a:effectLst>
              <a:glow rad="50800">
                <a:schemeClr val="accent5">
                  <a:lumMod val="20000"/>
                  <a:lumOff val="8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70" name="그룹 169">
              <a:extLst>
                <a:ext uri="{FF2B5EF4-FFF2-40B4-BE49-F238E27FC236}">
                  <a16:creationId xmlns:a16="http://schemas.microsoft.com/office/drawing/2014/main" id="{5633EC86-91AB-0884-CC07-A5C31C171D24}"/>
                </a:ext>
              </a:extLst>
            </p:cNvPr>
            <p:cNvGrpSpPr/>
            <p:nvPr/>
          </p:nvGrpSpPr>
          <p:grpSpPr>
            <a:xfrm>
              <a:off x="7340355" y="723775"/>
              <a:ext cx="4028686" cy="662611"/>
              <a:chOff x="7340355" y="1115964"/>
              <a:chExt cx="4028686" cy="662611"/>
            </a:xfrm>
          </p:grpSpPr>
          <p:sp>
            <p:nvSpPr>
              <p:cNvPr id="143" name="직사각형 142">
                <a:extLst>
                  <a:ext uri="{FF2B5EF4-FFF2-40B4-BE49-F238E27FC236}">
                    <a16:creationId xmlns:a16="http://schemas.microsoft.com/office/drawing/2014/main" id="{07883F0B-C4D8-E2EA-C356-1C5220532DC9}"/>
                  </a:ext>
                </a:extLst>
              </p:cNvPr>
              <p:cNvSpPr/>
              <p:nvPr/>
            </p:nvSpPr>
            <p:spPr>
              <a:xfrm>
                <a:off x="7340355" y="1115964"/>
                <a:ext cx="4028686" cy="662611"/>
              </a:xfrm>
              <a:prstGeom prst="rect">
                <a:avLst/>
              </a:prstGeom>
              <a:solidFill>
                <a:srgbClr val="FBF2FA"/>
              </a:solidFill>
              <a:ln w="127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64648858-A74C-B79A-8542-DE87831F9506}"/>
                  </a:ext>
                </a:extLst>
              </p:cNvPr>
              <p:cNvSpPr txBox="1"/>
              <p:nvPr/>
            </p:nvSpPr>
            <p:spPr>
              <a:xfrm>
                <a:off x="7749291" y="1370325"/>
                <a:ext cx="3210815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곰방대에서 뿜어져 나오는 연기를 다뤄 효과를 부여하는 </a:t>
                </a:r>
                <a:r>
                  <a:rPr lang="ko-KR" altLang="en-US" sz="1000" dirty="0">
                    <a:solidFill>
                      <a:srgbClr val="FF0000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서포터</a:t>
                </a:r>
                <a:endParaRPr lang="en-US" altLang="ko-KR" sz="1000" dirty="0">
                  <a:solidFill>
                    <a:srgbClr val="FF0000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  <p:cxnSp>
          <p:nvCxnSpPr>
            <p:cNvPr id="142" name="직선 연결선 141">
              <a:extLst>
                <a:ext uri="{FF2B5EF4-FFF2-40B4-BE49-F238E27FC236}">
                  <a16:creationId xmlns:a16="http://schemas.microsoft.com/office/drawing/2014/main" id="{59F654CB-4633-5E10-7E0B-A2BF2D64610A}"/>
                </a:ext>
              </a:extLst>
            </p:cNvPr>
            <p:cNvCxnSpPr>
              <a:cxnSpLocks/>
              <a:stCxn id="143" idx="1"/>
              <a:endCxn id="140" idx="6"/>
            </p:cNvCxnSpPr>
            <p:nvPr/>
          </p:nvCxnSpPr>
          <p:spPr>
            <a:xfrm flipH="1" flipV="1">
              <a:off x="5982782" y="1055080"/>
              <a:ext cx="1357573" cy="1"/>
            </a:xfrm>
            <a:prstGeom prst="line">
              <a:avLst/>
            </a:prstGeom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665F742C-6F2B-5093-FD0A-732B83C68C68}"/>
              </a:ext>
            </a:extLst>
          </p:cNvPr>
          <p:cNvGrpSpPr/>
          <p:nvPr/>
        </p:nvGrpSpPr>
        <p:grpSpPr>
          <a:xfrm>
            <a:off x="610525" y="4700500"/>
            <a:ext cx="5251620" cy="1481579"/>
            <a:chOff x="610525" y="4036201"/>
            <a:chExt cx="5251620" cy="1481579"/>
          </a:xfrm>
        </p:grpSpPr>
        <p:grpSp>
          <p:nvGrpSpPr>
            <p:cNvPr id="79" name="그룹 78">
              <a:extLst>
                <a:ext uri="{FF2B5EF4-FFF2-40B4-BE49-F238E27FC236}">
                  <a16:creationId xmlns:a16="http://schemas.microsoft.com/office/drawing/2014/main" id="{0E63CE52-280B-FDFA-B3CE-6F3268CAEDD5}"/>
                </a:ext>
              </a:extLst>
            </p:cNvPr>
            <p:cNvGrpSpPr/>
            <p:nvPr/>
          </p:nvGrpSpPr>
          <p:grpSpPr>
            <a:xfrm>
              <a:off x="684326" y="4940057"/>
              <a:ext cx="3317479" cy="577723"/>
              <a:chOff x="460659" y="5398865"/>
              <a:chExt cx="3723904" cy="648500"/>
            </a:xfrm>
          </p:grpSpPr>
          <p:pic>
            <p:nvPicPr>
              <p:cNvPr id="26" name="그림 25">
                <a:extLst>
                  <a:ext uri="{FF2B5EF4-FFF2-40B4-BE49-F238E27FC236}">
                    <a16:creationId xmlns:a16="http://schemas.microsoft.com/office/drawing/2014/main" id="{85DF6CCA-658A-20B6-EB59-445294BA1D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 r="55150" b="79573"/>
              <a:stretch>
                <a:fillRect/>
              </a:stretch>
            </p:blipFill>
            <p:spPr>
              <a:xfrm>
                <a:off x="460659" y="5398865"/>
                <a:ext cx="1877654" cy="471866"/>
              </a:xfrm>
              <a:prstGeom prst="rect">
                <a:avLst/>
              </a:prstGeom>
              <a:ln w="6350">
                <a:solidFill>
                  <a:schemeClr val="bg1">
                    <a:lumMod val="75000"/>
                  </a:schemeClr>
                </a:solidFill>
              </a:ln>
            </p:spPr>
          </p:pic>
          <p:pic>
            <p:nvPicPr>
              <p:cNvPr id="27" name="그림 26">
                <a:extLst>
                  <a:ext uri="{FF2B5EF4-FFF2-40B4-BE49-F238E27FC236}">
                    <a16:creationId xmlns:a16="http://schemas.microsoft.com/office/drawing/2014/main" id="{D969B575-1D1C-93B8-2396-036E52F0FA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 t="63985" r="61470" b="7940"/>
              <a:stretch>
                <a:fillRect/>
              </a:stretch>
            </p:blipFill>
            <p:spPr>
              <a:xfrm>
                <a:off x="2571531" y="5398865"/>
                <a:ext cx="1613032" cy="648500"/>
              </a:xfrm>
              <a:prstGeom prst="rect">
                <a:avLst/>
              </a:prstGeom>
              <a:ln w="6350">
                <a:solidFill>
                  <a:schemeClr val="bg1">
                    <a:lumMod val="75000"/>
                  </a:schemeClr>
                </a:solidFill>
              </a:ln>
            </p:spPr>
          </p:pic>
        </p:grpSp>
        <p:grpSp>
          <p:nvGrpSpPr>
            <p:cNvPr id="160" name="그룹 159">
              <a:extLst>
                <a:ext uri="{FF2B5EF4-FFF2-40B4-BE49-F238E27FC236}">
                  <a16:creationId xmlns:a16="http://schemas.microsoft.com/office/drawing/2014/main" id="{47303F9B-478B-820E-71CB-B2C81FCA77A0}"/>
                </a:ext>
              </a:extLst>
            </p:cNvPr>
            <p:cNvGrpSpPr/>
            <p:nvPr/>
          </p:nvGrpSpPr>
          <p:grpSpPr>
            <a:xfrm>
              <a:off x="610525" y="4036201"/>
              <a:ext cx="3465080" cy="662611"/>
              <a:chOff x="7903961" y="3186331"/>
              <a:chExt cx="3465080" cy="662611"/>
            </a:xfrm>
          </p:grpSpPr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93691D21-FC4C-ADF3-90C8-843AF5E78BAE}"/>
                  </a:ext>
                </a:extLst>
              </p:cNvPr>
              <p:cNvSpPr/>
              <p:nvPr/>
            </p:nvSpPr>
            <p:spPr>
              <a:xfrm>
                <a:off x="7903961" y="3186331"/>
                <a:ext cx="3465080" cy="662611"/>
              </a:xfrm>
              <a:prstGeom prst="rect">
                <a:avLst/>
              </a:prstGeom>
              <a:solidFill>
                <a:srgbClr val="FBF2FA"/>
              </a:solidFill>
              <a:ln w="127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F5BAE9D-09AF-1EFA-A452-DF61B4FE4340}"/>
                  </a:ext>
                </a:extLst>
              </p:cNvPr>
              <p:cNvSpPr txBox="1"/>
              <p:nvPr/>
            </p:nvSpPr>
            <p:spPr>
              <a:xfrm>
                <a:off x="8322039" y="3325276"/>
                <a:ext cx="2628925" cy="38472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연기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/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안개를 뜻하는 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‘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연무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’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+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춤을 펼치는 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‘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연무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’ </a:t>
                </a:r>
              </a:p>
              <a:p>
                <a:pPr algn="ctr">
                  <a:spcAft>
                    <a:spcPts val="600"/>
                  </a:spcAft>
                </a:pP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=&gt; 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춤을 추는 듯한 동작을 통해 연기를 다루는 캐릭터</a:t>
                </a:r>
                <a:endPara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</p:grpSp>
        <p:cxnSp>
          <p:nvCxnSpPr>
            <p:cNvPr id="171" name="직선 연결선 170">
              <a:extLst>
                <a:ext uri="{FF2B5EF4-FFF2-40B4-BE49-F238E27FC236}">
                  <a16:creationId xmlns:a16="http://schemas.microsoft.com/office/drawing/2014/main" id="{68C8AB07-294A-1A72-5668-F6BAC33F40FD}"/>
                </a:ext>
              </a:extLst>
            </p:cNvPr>
            <p:cNvCxnSpPr>
              <a:cxnSpLocks/>
              <a:stCxn id="172" idx="2"/>
              <a:endCxn id="71" idx="3"/>
            </p:cNvCxnSpPr>
            <p:nvPr/>
          </p:nvCxnSpPr>
          <p:spPr>
            <a:xfrm flipH="1">
              <a:off x="4075605" y="4367506"/>
              <a:ext cx="1678540" cy="1"/>
            </a:xfrm>
            <a:prstGeom prst="line">
              <a:avLst/>
            </a:prstGeom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2" name="타원 171">
              <a:extLst>
                <a:ext uri="{FF2B5EF4-FFF2-40B4-BE49-F238E27FC236}">
                  <a16:creationId xmlns:a16="http://schemas.microsoft.com/office/drawing/2014/main" id="{92A36799-DFD5-E776-DC2A-C98C3ED0D3FA}"/>
                </a:ext>
              </a:extLst>
            </p:cNvPr>
            <p:cNvSpPr/>
            <p:nvPr/>
          </p:nvSpPr>
          <p:spPr>
            <a:xfrm>
              <a:off x="5754145" y="4313506"/>
              <a:ext cx="108000" cy="108000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  <a:effectLst>
              <a:glow rad="50800">
                <a:schemeClr val="accent5">
                  <a:lumMod val="20000"/>
                  <a:lumOff val="8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84" name="그룹 183">
            <a:extLst>
              <a:ext uri="{FF2B5EF4-FFF2-40B4-BE49-F238E27FC236}">
                <a16:creationId xmlns:a16="http://schemas.microsoft.com/office/drawing/2014/main" id="{FACB201B-2B19-D789-1067-506D911EC52D}"/>
              </a:ext>
            </a:extLst>
          </p:cNvPr>
          <p:cNvGrpSpPr/>
          <p:nvPr/>
        </p:nvGrpSpPr>
        <p:grpSpPr>
          <a:xfrm>
            <a:off x="7265455" y="3884924"/>
            <a:ext cx="4442591" cy="662611"/>
            <a:chOff x="7485884" y="3410211"/>
            <a:chExt cx="4442591" cy="662611"/>
          </a:xfrm>
        </p:grpSpPr>
        <p:grpSp>
          <p:nvGrpSpPr>
            <p:cNvPr id="179" name="그룹 178">
              <a:extLst>
                <a:ext uri="{FF2B5EF4-FFF2-40B4-BE49-F238E27FC236}">
                  <a16:creationId xmlns:a16="http://schemas.microsoft.com/office/drawing/2014/main" id="{5DCFA64D-2747-B99D-FDD5-D1E0A6C38C09}"/>
                </a:ext>
              </a:extLst>
            </p:cNvPr>
            <p:cNvGrpSpPr/>
            <p:nvPr/>
          </p:nvGrpSpPr>
          <p:grpSpPr>
            <a:xfrm>
              <a:off x="8098603" y="3410211"/>
              <a:ext cx="3829872" cy="662611"/>
              <a:chOff x="8098603" y="3410211"/>
              <a:chExt cx="3829872" cy="662611"/>
            </a:xfrm>
          </p:grpSpPr>
          <p:sp>
            <p:nvSpPr>
              <p:cNvPr id="150" name="직사각형 149">
                <a:extLst>
                  <a:ext uri="{FF2B5EF4-FFF2-40B4-BE49-F238E27FC236}">
                    <a16:creationId xmlns:a16="http://schemas.microsoft.com/office/drawing/2014/main" id="{50777CA7-B17F-BDA3-8D14-6BCAE4EE570D}"/>
                  </a:ext>
                </a:extLst>
              </p:cNvPr>
              <p:cNvSpPr/>
              <p:nvPr/>
            </p:nvSpPr>
            <p:spPr>
              <a:xfrm>
                <a:off x="8098603" y="3410211"/>
                <a:ext cx="3829872" cy="662611"/>
              </a:xfrm>
              <a:prstGeom prst="rect">
                <a:avLst/>
              </a:prstGeom>
              <a:solidFill>
                <a:srgbClr val="FBF2FA"/>
              </a:solidFill>
              <a:ln w="127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9A7EB2AA-7CF1-D751-F955-6B694494C9BB}"/>
                  </a:ext>
                </a:extLst>
              </p:cNvPr>
              <p:cNvSpPr txBox="1"/>
              <p:nvPr/>
            </p:nvSpPr>
            <p:spPr>
              <a:xfrm>
                <a:off x="8393706" y="3549156"/>
                <a:ext cx="3239669" cy="38472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약간의 조건이 필요하지만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</a:t>
                </a:r>
                <a:r>
                  <a:rPr lang="ko-KR" altLang="en-US" sz="1000" dirty="0">
                    <a:solidFill>
                      <a:srgbClr val="FF0000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안정성이 뛰어난 버프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를 보유한 서포터 </a:t>
                </a:r>
                <a:endPara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  <a:p>
                <a:pPr algn="ctr">
                  <a:spcAft>
                    <a:spcPts val="600"/>
                  </a:spcAft>
                </a:pPr>
                <a:r>
                  <a:rPr lang="en-US" altLang="ko-KR" sz="1000" dirty="0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(</a:t>
                </a:r>
                <a:r>
                  <a:rPr lang="ko-KR" altLang="en-US" sz="1000" dirty="0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파티 전체 보호막 형성</a:t>
                </a:r>
                <a:r>
                  <a:rPr lang="en-US" altLang="ko-KR" sz="1000" dirty="0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, </a:t>
                </a:r>
                <a:r>
                  <a:rPr lang="ko-KR" altLang="en-US" sz="1000" dirty="0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방어력 증가 등</a:t>
                </a:r>
                <a:r>
                  <a:rPr lang="en-US" altLang="ko-KR" sz="1000" dirty="0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)</a:t>
                </a:r>
              </a:p>
            </p:txBody>
          </p:sp>
        </p:grpSp>
        <p:sp>
          <p:nvSpPr>
            <p:cNvPr id="164" name="타원 163">
              <a:extLst>
                <a:ext uri="{FF2B5EF4-FFF2-40B4-BE49-F238E27FC236}">
                  <a16:creationId xmlns:a16="http://schemas.microsoft.com/office/drawing/2014/main" id="{A9D4CE6C-6F17-05A9-1DAC-7BCA8B0528F4}"/>
                </a:ext>
              </a:extLst>
            </p:cNvPr>
            <p:cNvSpPr/>
            <p:nvPr/>
          </p:nvSpPr>
          <p:spPr>
            <a:xfrm>
              <a:off x="7485884" y="3687516"/>
              <a:ext cx="108000" cy="108000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  <a:effectLst>
              <a:glow rad="50800">
                <a:schemeClr val="accent5">
                  <a:lumMod val="20000"/>
                  <a:lumOff val="8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76" name="직선 연결선 175">
              <a:extLst>
                <a:ext uri="{FF2B5EF4-FFF2-40B4-BE49-F238E27FC236}">
                  <a16:creationId xmlns:a16="http://schemas.microsoft.com/office/drawing/2014/main" id="{B7E6FEB4-BC8B-11D2-FF23-4764D4B881AB}"/>
                </a:ext>
              </a:extLst>
            </p:cNvPr>
            <p:cNvCxnSpPr>
              <a:cxnSpLocks/>
              <a:stCxn id="150" idx="1"/>
              <a:endCxn id="164" idx="6"/>
            </p:cNvCxnSpPr>
            <p:nvPr/>
          </p:nvCxnSpPr>
          <p:spPr>
            <a:xfrm flipH="1" flipV="1">
              <a:off x="7593884" y="3741516"/>
              <a:ext cx="504719" cy="1"/>
            </a:xfrm>
            <a:prstGeom prst="line">
              <a:avLst/>
            </a:prstGeom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0275D3B9-7892-114B-6479-6C129032C6A4}"/>
              </a:ext>
            </a:extLst>
          </p:cNvPr>
          <p:cNvGrpSpPr/>
          <p:nvPr/>
        </p:nvGrpSpPr>
        <p:grpSpPr>
          <a:xfrm>
            <a:off x="1719123" y="833308"/>
            <a:ext cx="8753754" cy="553998"/>
            <a:chOff x="2010992" y="5817805"/>
            <a:chExt cx="8753754" cy="553998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2CD9B695-AE79-C17D-A1F6-B161B9948B7F}"/>
                </a:ext>
              </a:extLst>
            </p:cNvPr>
            <p:cNvSpPr txBox="1"/>
            <p:nvPr/>
          </p:nvSpPr>
          <p:spPr>
            <a:xfrm>
              <a:off x="2266549" y="5971694"/>
              <a:ext cx="8242641" cy="246221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FF0000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춤을 추는 듯</a:t>
              </a:r>
              <a:r>
                <a:rPr lang="ko-KR" altLang="en-US" sz="14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한 동작으로 </a:t>
              </a:r>
              <a:r>
                <a:rPr lang="ko-KR" altLang="en-US" sz="1600" dirty="0">
                  <a:solidFill>
                    <a:srgbClr val="FF0000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곰방대를 휘두르고</a:t>
              </a:r>
              <a:r>
                <a:rPr lang="en-US" altLang="ko-KR" sz="14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, </a:t>
              </a:r>
              <a:r>
                <a:rPr lang="ko-KR" altLang="en-US" sz="14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곰방대에서 뿜어져 나온 </a:t>
              </a:r>
              <a:r>
                <a:rPr lang="ko-KR" altLang="en-US" sz="1600" dirty="0">
                  <a:solidFill>
                    <a:srgbClr val="FF0000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연무</a:t>
              </a:r>
              <a:r>
                <a:rPr lang="ko-KR" altLang="en-US" sz="14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로 파티의 </a:t>
              </a:r>
              <a:r>
                <a:rPr lang="ko-KR" altLang="en-US" sz="1600" dirty="0">
                  <a:solidFill>
                    <a:srgbClr val="FF0000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안정성을 높여주는 서포터</a:t>
              </a:r>
              <a:endParaRPr lang="en-US" altLang="ko-KR" sz="1600" dirty="0">
                <a:solidFill>
                  <a:srgbClr val="FF0000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0953821-8ACB-569C-70AB-343837E6F8A9}"/>
                </a:ext>
              </a:extLst>
            </p:cNvPr>
            <p:cNvSpPr txBox="1"/>
            <p:nvPr/>
          </p:nvSpPr>
          <p:spPr>
            <a:xfrm>
              <a:off x="2010992" y="5817805"/>
              <a:ext cx="230832" cy="553998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altLang="ko-KR" sz="3600" dirty="0">
                  <a:latin typeface="EBS주시경 Bold" panose="02020603020101020101" pitchFamily="18" charset="-127"/>
                  <a:ea typeface="EBS주시경 Bold" panose="02020603020101020101" pitchFamily="18" charset="-127"/>
                  <a:cs typeface="Pretendard SemiBold" panose="02000703000000020004" pitchFamily="2" charset="-127"/>
                </a:rPr>
                <a:t>“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8C9CF42-E937-8773-C298-6F7A0FD581AB}"/>
                </a:ext>
              </a:extLst>
            </p:cNvPr>
            <p:cNvSpPr txBox="1"/>
            <p:nvPr/>
          </p:nvSpPr>
          <p:spPr>
            <a:xfrm>
              <a:off x="10533914" y="5817805"/>
              <a:ext cx="230832" cy="553998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>
              <a:defPPr>
                <a:defRPr lang="ko-KR"/>
              </a:defPPr>
              <a:lvl1pPr>
                <a:defRPr sz="3600">
                  <a:latin typeface="EBS주시경 Bold" panose="02020603020101020101" pitchFamily="18" charset="-127"/>
                  <a:ea typeface="EBS주시경 Bold" panose="02020603020101020101" pitchFamily="18" charset="-127"/>
                  <a:cs typeface="Pretendard SemiBold" panose="02000703000000020004" pitchFamily="2" charset="-127"/>
                </a:defRPr>
              </a:lvl1pPr>
            </a:lstStyle>
            <a:p>
              <a:r>
                <a:rPr lang="en-US" altLang="ko-KR"/>
                <a:t>”</a:t>
              </a:r>
              <a:endParaRPr lang="en-US" altLang="ko-KR" dirty="0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9ACD851D-14B9-650D-0009-E13BC84CC050}"/>
              </a:ext>
            </a:extLst>
          </p:cNvPr>
          <p:cNvGrpSpPr/>
          <p:nvPr/>
        </p:nvGrpSpPr>
        <p:grpSpPr>
          <a:xfrm>
            <a:off x="263525" y="190914"/>
            <a:ext cx="1973745" cy="356839"/>
            <a:chOff x="268079" y="190914"/>
            <a:chExt cx="1973745" cy="356839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691C77A4-9579-0A18-38F4-781E6AE8CE6A}"/>
                </a:ext>
              </a:extLst>
            </p:cNvPr>
            <p:cNvGrpSpPr/>
            <p:nvPr/>
          </p:nvGrpSpPr>
          <p:grpSpPr>
            <a:xfrm>
              <a:off x="268079" y="190914"/>
              <a:ext cx="1973745" cy="356839"/>
              <a:chOff x="118849" y="115810"/>
              <a:chExt cx="4216910" cy="356839"/>
            </a:xfrm>
          </p:grpSpPr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0DA10337-8605-EC5C-A87D-0A80C6D3E44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849" y="115810"/>
                <a:ext cx="4216910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>
                <a:extLst>
                  <a:ext uri="{FF2B5EF4-FFF2-40B4-BE49-F238E27FC236}">
                    <a16:creationId xmlns:a16="http://schemas.microsoft.com/office/drawing/2014/main" id="{B5E1C1F3-5D15-9B5E-D1F7-65654043943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849" y="472649"/>
                <a:ext cx="4216910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F2F55434-5E0F-19E9-91ED-688EAB02753B}"/>
                  </a:ext>
                </a:extLst>
              </p:cNvPr>
              <p:cNvSpPr/>
              <p:nvPr/>
            </p:nvSpPr>
            <p:spPr>
              <a:xfrm>
                <a:off x="118849" y="144541"/>
                <a:ext cx="4216910" cy="299377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38B9B03-43DB-8518-4C20-7BB128CCA530}"/>
                </a:ext>
              </a:extLst>
            </p:cNvPr>
            <p:cNvSpPr txBox="1"/>
            <p:nvPr/>
          </p:nvSpPr>
          <p:spPr>
            <a:xfrm>
              <a:off x="919763" y="215445"/>
              <a:ext cx="670376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>
              <a:defPPr>
                <a:defRPr lang="ko-KR"/>
              </a:defPPr>
              <a:lvl1pPr>
                <a:defRPr sz="140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defRPr>
              </a:lvl1pPr>
            </a:lstStyle>
            <a:p>
              <a:pPr algn="ctr"/>
              <a:r>
                <a:rPr lang="en-US" altLang="ko-KR" dirty="0"/>
                <a:t>1. </a:t>
              </a:r>
              <a:r>
                <a:rPr lang="ko-KR" altLang="en-US" dirty="0"/>
                <a:t>개요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154637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E42CCB-38BB-6DF7-C88D-4B82B4237E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A9EE7EC3-AD68-D5B2-88CC-6A9457C3D85B}"/>
              </a:ext>
            </a:extLst>
          </p:cNvPr>
          <p:cNvGrpSpPr/>
          <p:nvPr/>
        </p:nvGrpSpPr>
        <p:grpSpPr>
          <a:xfrm>
            <a:off x="263525" y="190914"/>
            <a:ext cx="1973745" cy="356839"/>
            <a:chOff x="268079" y="190914"/>
            <a:chExt cx="1973745" cy="356839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2B195CC7-B540-9636-D815-BC677212E82E}"/>
                </a:ext>
              </a:extLst>
            </p:cNvPr>
            <p:cNvGrpSpPr/>
            <p:nvPr/>
          </p:nvGrpSpPr>
          <p:grpSpPr>
            <a:xfrm>
              <a:off x="268079" y="190914"/>
              <a:ext cx="1973745" cy="356839"/>
              <a:chOff x="118849" y="115810"/>
              <a:chExt cx="4216910" cy="356839"/>
            </a:xfrm>
          </p:grpSpPr>
          <p:cxnSp>
            <p:nvCxnSpPr>
              <p:cNvPr id="10" name="직선 연결선 9">
                <a:extLst>
                  <a:ext uri="{FF2B5EF4-FFF2-40B4-BE49-F238E27FC236}">
                    <a16:creationId xmlns:a16="http://schemas.microsoft.com/office/drawing/2014/main" id="{47462136-5E3A-B003-31B9-934A1A7D83E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849" y="115810"/>
                <a:ext cx="4216910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직선 연결선 10">
                <a:extLst>
                  <a:ext uri="{FF2B5EF4-FFF2-40B4-BE49-F238E27FC236}">
                    <a16:creationId xmlns:a16="http://schemas.microsoft.com/office/drawing/2014/main" id="{64735235-BFF2-AC04-4107-3C4105096F7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849" y="472649"/>
                <a:ext cx="4216910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43E777D7-7B2D-67C6-7C1D-4B7109D4F657}"/>
                  </a:ext>
                </a:extLst>
              </p:cNvPr>
              <p:cNvSpPr/>
              <p:nvPr/>
            </p:nvSpPr>
            <p:spPr>
              <a:xfrm>
                <a:off x="118849" y="144541"/>
                <a:ext cx="4216910" cy="299377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AFA66AC-C993-F1F9-7727-24EDA953A89C}"/>
                </a:ext>
              </a:extLst>
            </p:cNvPr>
            <p:cNvSpPr txBox="1"/>
            <p:nvPr/>
          </p:nvSpPr>
          <p:spPr>
            <a:xfrm>
              <a:off x="919763" y="215445"/>
              <a:ext cx="670376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>
              <a:defPPr>
                <a:defRPr lang="ko-KR"/>
              </a:defPPr>
              <a:lvl1pPr>
                <a:defRPr sz="140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defRPr>
              </a:lvl1pPr>
            </a:lstStyle>
            <a:p>
              <a:pPr algn="ctr"/>
              <a:r>
                <a:rPr lang="en-US" altLang="ko-KR" dirty="0"/>
                <a:t>1. </a:t>
              </a:r>
              <a:r>
                <a:rPr lang="ko-KR" altLang="en-US" dirty="0"/>
                <a:t>개요</a:t>
              </a: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BFBF6539-23A8-FBE8-EF3A-2D95974D64A0}"/>
              </a:ext>
            </a:extLst>
          </p:cNvPr>
          <p:cNvGrpSpPr/>
          <p:nvPr/>
        </p:nvGrpSpPr>
        <p:grpSpPr>
          <a:xfrm>
            <a:off x="2237270" y="309901"/>
            <a:ext cx="1448850" cy="237852"/>
            <a:chOff x="2241824" y="309901"/>
            <a:chExt cx="1448850" cy="237852"/>
          </a:xfrm>
        </p:grpSpPr>
        <p:pic>
          <p:nvPicPr>
            <p:cNvPr id="26" name="그림 25" descr="구름, 바이올렛색, 하늘, 마젠타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E301CF1E-0149-B3F8-2F90-10BEB230A3A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lum bright="70000" contrast="-70000"/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970" t="68971" b="1"/>
            <a:stretch>
              <a:fillRect/>
            </a:stretch>
          </p:blipFill>
          <p:spPr>
            <a:xfrm>
              <a:off x="2241824" y="309901"/>
              <a:ext cx="1448850" cy="237852"/>
            </a:xfrm>
            <a:prstGeom prst="rect">
              <a:avLst/>
            </a:prstGeom>
            <a:effectLst>
              <a:softEdge rad="63500"/>
            </a:effectLst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73802A5-76F3-40AE-1AD0-AAEFCDD3B02E}"/>
                </a:ext>
              </a:extLst>
            </p:cNvPr>
            <p:cNvSpPr txBox="1"/>
            <p:nvPr/>
          </p:nvSpPr>
          <p:spPr>
            <a:xfrm>
              <a:off x="2241824" y="344189"/>
              <a:ext cx="1448850" cy="169277"/>
            </a:xfrm>
            <a:prstGeom prst="rect">
              <a:avLst/>
            </a:prstGeom>
            <a:noFill/>
          </p:spPr>
          <p:txBody>
            <a:bodyPr wrap="none" lIns="288000" tIns="0" rIns="288000" bIns="0" rtlCol="0" anchor="ctr">
              <a:spAutoFit/>
            </a:bodyPr>
            <a:lstStyle/>
            <a:p>
              <a:r>
                <a:rPr lang="en-US" altLang="ko-KR" sz="11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(2</a:t>
              </a:r>
              <a:r>
                <a:rPr lang="en-US" altLang="ko-KR" sz="110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) </a:t>
              </a:r>
              <a:r>
                <a:rPr lang="ko-KR" altLang="en-US" sz="11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캐릭터 소개</a:t>
              </a:r>
              <a:endParaRPr lang="en-US" altLang="ko-KR" sz="11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pic>
        <p:nvPicPr>
          <p:cNvPr id="15" name="그림 14" descr="하늘, 아니메, 만화 영화, CG 아트워크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D021C50-96C0-3BF3-E7E9-E6539F31C4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314" y="1139375"/>
            <a:ext cx="3172500" cy="5076000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98C60FC6-5685-6389-0B7F-42EBDAD40A76}"/>
              </a:ext>
            </a:extLst>
          </p:cNvPr>
          <p:cNvGrpSpPr/>
          <p:nvPr/>
        </p:nvGrpSpPr>
        <p:grpSpPr>
          <a:xfrm>
            <a:off x="678564" y="5413762"/>
            <a:ext cx="2880000" cy="671600"/>
            <a:chOff x="678564" y="5413762"/>
            <a:chExt cx="2880000" cy="671600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2E41E66E-3C69-86B2-2940-B223C3664B62}"/>
                </a:ext>
              </a:extLst>
            </p:cNvPr>
            <p:cNvSpPr/>
            <p:nvPr/>
          </p:nvSpPr>
          <p:spPr>
            <a:xfrm>
              <a:off x="678564" y="5413762"/>
              <a:ext cx="2880000" cy="671600"/>
            </a:xfrm>
            <a:prstGeom prst="rect">
              <a:avLst/>
            </a:prstGeom>
            <a:solidFill>
              <a:schemeClr val="tx1">
                <a:lumMod val="75000"/>
                <a:lumOff val="25000"/>
                <a:alpha val="84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4D05B5A-247C-D4A7-C6B0-9C1EFBD3ECBF}"/>
                </a:ext>
              </a:extLst>
            </p:cNvPr>
            <p:cNvSpPr txBox="1"/>
            <p:nvPr/>
          </p:nvSpPr>
          <p:spPr>
            <a:xfrm>
              <a:off x="923525" y="5472563"/>
              <a:ext cx="2390078" cy="553998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ko-KR" altLang="en-US" sz="900" dirty="0">
                  <a:solidFill>
                    <a:srgbClr val="FBF2FA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천지방이 멸망한 후 세상을 유랑하던 도사</a:t>
              </a:r>
              <a:r>
                <a:rPr lang="en-US" altLang="ko-KR" sz="900" dirty="0">
                  <a:solidFill>
                    <a:srgbClr val="FBF2FA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endParaRPr lang="en-US" altLang="ko-KR" sz="900" dirty="0">
                <a:solidFill>
                  <a:srgbClr val="FBF2FA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  <a:p>
              <a:r>
                <a:rPr lang="ko-KR" altLang="en-US" sz="900" dirty="0">
                  <a:solidFill>
                    <a:srgbClr val="FBF2FA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그녀가 피워내는 연무는 아군을 따스하게 품어주지만</a:t>
              </a:r>
              <a:r>
                <a:rPr lang="en-US" altLang="ko-KR" sz="900" dirty="0">
                  <a:solidFill>
                    <a:srgbClr val="FBF2FA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br>
                <a:rPr lang="en-US" altLang="ko-KR" sz="900" dirty="0">
                  <a:solidFill>
                    <a:srgbClr val="FBF2FA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</a:br>
              <a:r>
                <a:rPr lang="ko-KR" altLang="en-US" sz="900" dirty="0">
                  <a:solidFill>
                    <a:srgbClr val="FBF2FA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적에게는 서늘하게 스며든다</a:t>
              </a:r>
              <a:r>
                <a:rPr lang="en-US" altLang="ko-KR" sz="900" dirty="0">
                  <a:solidFill>
                    <a:srgbClr val="FBF2FA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18E7A8E-4E12-BB7B-95E2-DD60187291AD}"/>
              </a:ext>
            </a:extLst>
          </p:cNvPr>
          <p:cNvSpPr/>
          <p:nvPr/>
        </p:nvSpPr>
        <p:spPr>
          <a:xfrm>
            <a:off x="2750820" y="5202449"/>
            <a:ext cx="807744" cy="152511"/>
          </a:xfrm>
          <a:prstGeom prst="rect">
            <a:avLst/>
          </a:prstGeom>
          <a:solidFill>
            <a:schemeClr val="bg1"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39F522D9-AC5E-63BF-1C16-7888D77575AE}"/>
              </a:ext>
            </a:extLst>
          </p:cNvPr>
          <p:cNvGrpSpPr/>
          <p:nvPr/>
        </p:nvGrpSpPr>
        <p:grpSpPr>
          <a:xfrm>
            <a:off x="1105898" y="1267201"/>
            <a:ext cx="2457372" cy="537519"/>
            <a:chOff x="1292498" y="940714"/>
            <a:chExt cx="2457372" cy="537519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E59784D-65D6-AB40-7CBB-9E451A61FA22}"/>
                </a:ext>
              </a:extLst>
            </p:cNvPr>
            <p:cNvSpPr txBox="1"/>
            <p:nvPr/>
          </p:nvSpPr>
          <p:spPr>
            <a:xfrm>
              <a:off x="1292498" y="940714"/>
              <a:ext cx="2457372" cy="5375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ln w="38100">
                    <a:solidFill>
                      <a:schemeClr val="bg1"/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신비롭게 피어나는 연무</a:t>
              </a:r>
              <a:r>
                <a:rPr lang="en-US" altLang="ko-KR" sz="1200" dirty="0">
                  <a:ln w="38100">
                    <a:solidFill>
                      <a:schemeClr val="bg1"/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</a:t>
              </a:r>
              <a:r>
                <a:rPr lang="en-US" altLang="ko-KR" sz="1600" dirty="0">
                  <a:ln w="50800">
                    <a:solidFill>
                      <a:schemeClr val="bg1"/>
                    </a:solidFill>
                  </a:ln>
                  <a:latin typeface="바른공군체 Medium" panose="020B0600000101010101" pitchFamily="50" charset="-127"/>
                  <a:ea typeface="바른공군체 Medium" panose="020B0600000101010101" pitchFamily="50" charset="-127"/>
                </a:rPr>
                <a:t> </a:t>
              </a:r>
              <a:r>
                <a:rPr lang="ko-KR" altLang="en-US" sz="2800" dirty="0">
                  <a:ln w="50800">
                    <a:solidFill>
                      <a:schemeClr val="bg1"/>
                    </a:solidFill>
                  </a:ln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다온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BAAA90D-BF28-A7DD-B40E-58F751BD16E6}"/>
                </a:ext>
              </a:extLst>
            </p:cNvPr>
            <p:cNvSpPr txBox="1"/>
            <p:nvPr/>
          </p:nvSpPr>
          <p:spPr>
            <a:xfrm>
              <a:off x="1292498" y="940714"/>
              <a:ext cx="2457372" cy="5375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신비롭게 피어나는 연무</a:t>
              </a:r>
              <a:r>
                <a:rPr lang="en-US" altLang="ko-KR" sz="12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</a:t>
              </a:r>
              <a:r>
                <a:rPr lang="en-US" altLang="ko-KR" sz="1600" dirty="0">
                  <a:ln w="50800">
                    <a:noFill/>
                  </a:ln>
                  <a:latin typeface="바른공군체 Medium" panose="020B0600000101010101" pitchFamily="50" charset="-127"/>
                  <a:ea typeface="바른공군체 Medium" panose="020B0600000101010101" pitchFamily="50" charset="-127"/>
                </a:rPr>
                <a:t> </a:t>
              </a:r>
              <a:r>
                <a:rPr lang="ko-KR" altLang="en-US" sz="2800" dirty="0">
                  <a:ln w="50800">
                    <a:noFill/>
                  </a:ln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다온</a:t>
              </a:r>
            </a:p>
          </p:txBody>
        </p:sp>
      </p:grpSp>
      <p:graphicFrame>
        <p:nvGraphicFramePr>
          <p:cNvPr id="72" name="표 71">
            <a:extLst>
              <a:ext uri="{FF2B5EF4-FFF2-40B4-BE49-F238E27FC236}">
                <a16:creationId xmlns:a16="http://schemas.microsoft.com/office/drawing/2014/main" id="{22E498F8-442A-1633-395A-95BFDDAE95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8210948"/>
              </p:ext>
            </p:extLst>
          </p:nvPr>
        </p:nvGraphicFramePr>
        <p:xfrm>
          <a:off x="4171358" y="1139375"/>
          <a:ext cx="7326776" cy="507600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076446">
                  <a:extLst>
                    <a:ext uri="{9D8B030D-6E8A-4147-A177-3AD203B41FA5}">
                      <a16:colId xmlns:a16="http://schemas.microsoft.com/office/drawing/2014/main" val="4088295047"/>
                    </a:ext>
                  </a:extLst>
                </a:gridCol>
                <a:gridCol w="2439695">
                  <a:extLst>
                    <a:ext uri="{9D8B030D-6E8A-4147-A177-3AD203B41FA5}">
                      <a16:colId xmlns:a16="http://schemas.microsoft.com/office/drawing/2014/main" val="258214093"/>
                    </a:ext>
                  </a:extLst>
                </a:gridCol>
                <a:gridCol w="3810635">
                  <a:extLst>
                    <a:ext uri="{9D8B030D-6E8A-4147-A177-3AD203B41FA5}">
                      <a16:colId xmlns:a16="http://schemas.microsoft.com/office/drawing/2014/main" val="2087488257"/>
                    </a:ext>
                  </a:extLst>
                </a:gridCol>
              </a:tblGrid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캐릭터명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2F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다온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9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4942040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소개 문구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2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신비롭게 피어나는 연무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862947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출신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2F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천지방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(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도사들의 집단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7880901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성격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2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밝음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686267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2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160cm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780495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사용 무기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2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곰방대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7368498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속성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2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물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속성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9648934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역할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2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서포터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서브 탱커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3633755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태생 등급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2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4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성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0937857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전투 스타일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2FA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곰방대로 적을 타격하면서 발생한 연무로 파티의 안정성을 높여주는 효과를 부여하는 서포터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144000" marR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2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0871904"/>
                  </a:ext>
                </a:extLst>
              </a:tr>
              <a:tr h="756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배경 스토리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2FA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동양에 근거지를 둔 천지방의 견습 도사였지만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내부와 외부의 적으로 인해 천지방이 멸망하게 된 후 오빠인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‘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가람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’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을 따라 세상을 유랑하던 도사이다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도사들의 수장이었던 아버지를 그리워하며 그가 평소에 사용하던 곰방대를 무기로 사용한다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</a:t>
                      </a:r>
                    </a:p>
                  </a:txBody>
                  <a:tcPr marL="144000" marR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2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6769282"/>
                  </a:ext>
                </a:extLst>
              </a:tr>
            </a:tbl>
          </a:graphicData>
        </a:graphic>
      </p:graphicFrame>
      <p:grpSp>
        <p:nvGrpSpPr>
          <p:cNvPr id="76" name="그룹 75">
            <a:extLst>
              <a:ext uri="{FF2B5EF4-FFF2-40B4-BE49-F238E27FC236}">
                <a16:creationId xmlns:a16="http://schemas.microsoft.com/office/drawing/2014/main" id="{CD50A1E6-3090-5E72-2DD6-F1F9D69DB647}"/>
              </a:ext>
            </a:extLst>
          </p:cNvPr>
          <p:cNvGrpSpPr/>
          <p:nvPr/>
        </p:nvGrpSpPr>
        <p:grpSpPr>
          <a:xfrm>
            <a:off x="7844906" y="1267201"/>
            <a:ext cx="3162983" cy="3646435"/>
            <a:chOff x="7875146" y="1232731"/>
            <a:chExt cx="3162983" cy="3646435"/>
          </a:xfrm>
        </p:grpSpPr>
        <p:pic>
          <p:nvPicPr>
            <p:cNvPr id="70" name="그림 69" descr="파이프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763BBAA9-A0D1-D8B7-33B9-0EB0CFB39A4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 flipV="1">
              <a:off x="8830471" y="2662840"/>
              <a:ext cx="3522350" cy="892966"/>
            </a:xfrm>
            <a:prstGeom prst="rect">
              <a:avLst/>
            </a:prstGeom>
          </p:spPr>
        </p:pic>
        <p:pic>
          <p:nvPicPr>
            <p:cNvPr id="68" name="그림 67" descr="만화 영화, 아니메, 가상의 캐릭터, 피규어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71841122-EA44-58B5-3E4A-4CEAA80FBC6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20" t="3961" r="9888" b="2254"/>
            <a:stretch>
              <a:fillRect/>
            </a:stretch>
          </p:blipFill>
          <p:spPr>
            <a:xfrm>
              <a:off x="7875146" y="1356816"/>
              <a:ext cx="1788911" cy="3522350"/>
            </a:xfrm>
            <a:prstGeom prst="rect">
              <a:avLst/>
            </a:prstGeom>
            <a:effectLst/>
          </p:spPr>
        </p:pic>
        <p:cxnSp>
          <p:nvCxnSpPr>
            <p:cNvPr id="63" name="직선 연결선 62">
              <a:extLst>
                <a:ext uri="{FF2B5EF4-FFF2-40B4-BE49-F238E27FC236}">
                  <a16:creationId xmlns:a16="http://schemas.microsoft.com/office/drawing/2014/main" id="{924CD28F-27AC-A8CF-DF16-696B6C44FDA8}"/>
                </a:ext>
              </a:extLst>
            </p:cNvPr>
            <p:cNvCxnSpPr>
              <a:cxnSpLocks/>
            </p:cNvCxnSpPr>
            <p:nvPr/>
          </p:nvCxnSpPr>
          <p:spPr>
            <a:xfrm>
              <a:off x="8911378" y="1392656"/>
              <a:ext cx="1847305" cy="0"/>
            </a:xfrm>
            <a:prstGeom prst="line">
              <a:avLst/>
            </a:prstGeom>
            <a:ln w="12700">
              <a:solidFill>
                <a:srgbClr val="FF000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화살표 연결선 63">
              <a:extLst>
                <a:ext uri="{FF2B5EF4-FFF2-40B4-BE49-F238E27FC236}">
                  <a16:creationId xmlns:a16="http://schemas.microsoft.com/office/drawing/2014/main" id="{30C28D5F-4077-0529-F760-142C51B83EE4}"/>
                </a:ext>
              </a:extLst>
            </p:cNvPr>
            <p:cNvCxnSpPr>
              <a:cxnSpLocks/>
            </p:cNvCxnSpPr>
            <p:nvPr/>
          </p:nvCxnSpPr>
          <p:spPr>
            <a:xfrm>
              <a:off x="9933547" y="1457238"/>
              <a:ext cx="0" cy="3304172"/>
            </a:xfrm>
            <a:prstGeom prst="straightConnector1">
              <a:avLst/>
            </a:prstGeom>
            <a:ln w="6350">
              <a:headEnd type="triangle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5" name="직선 연결선 64">
              <a:extLst>
                <a:ext uri="{FF2B5EF4-FFF2-40B4-BE49-F238E27FC236}">
                  <a16:creationId xmlns:a16="http://schemas.microsoft.com/office/drawing/2014/main" id="{DEA28CBD-C0C7-7737-3A50-471EB93EF0CC}"/>
                </a:ext>
              </a:extLst>
            </p:cNvPr>
            <p:cNvCxnSpPr>
              <a:cxnSpLocks/>
            </p:cNvCxnSpPr>
            <p:nvPr/>
          </p:nvCxnSpPr>
          <p:spPr>
            <a:xfrm>
              <a:off x="8911378" y="4825992"/>
              <a:ext cx="1847305" cy="0"/>
            </a:xfrm>
            <a:prstGeom prst="line">
              <a:avLst/>
            </a:prstGeom>
            <a:ln w="12700">
              <a:solidFill>
                <a:srgbClr val="FF000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3629EF33-46D4-0E05-64D4-F5101969EFC5}"/>
                </a:ext>
              </a:extLst>
            </p:cNvPr>
            <p:cNvSpPr txBox="1"/>
            <p:nvPr/>
          </p:nvSpPr>
          <p:spPr>
            <a:xfrm>
              <a:off x="10192499" y="1232731"/>
              <a:ext cx="798295" cy="138499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en-US" altLang="ko-KR" sz="900" dirty="0"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&lt;</a:t>
              </a:r>
              <a:r>
                <a:rPr lang="ko-KR" altLang="en-US" sz="900" dirty="0"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무기 컨셉 예시</a:t>
              </a:r>
              <a:r>
                <a:rPr lang="en-US" altLang="ko-KR" sz="900" dirty="0"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&gt;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2510A7D1-15BE-13B2-BE91-3FB611D0BE47}"/>
                </a:ext>
              </a:extLst>
            </p:cNvPr>
            <p:cNvSpPr txBox="1"/>
            <p:nvPr/>
          </p:nvSpPr>
          <p:spPr>
            <a:xfrm>
              <a:off x="8320760" y="1232731"/>
              <a:ext cx="897682" cy="138499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en-US" altLang="ko-KR" sz="900" dirty="0"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&lt;</a:t>
              </a:r>
              <a:r>
                <a:rPr lang="ko-KR" altLang="en-US" sz="900" dirty="0"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캐릭터 컨셉 예시</a:t>
              </a:r>
              <a:r>
                <a:rPr lang="en-US" altLang="ko-KR" sz="900" dirty="0"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&gt;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1EF1FEE4-5D2E-21EA-FB20-A525F2C022E4}"/>
                </a:ext>
              </a:extLst>
            </p:cNvPr>
            <p:cNvSpPr txBox="1"/>
            <p:nvPr/>
          </p:nvSpPr>
          <p:spPr>
            <a:xfrm>
              <a:off x="9990080" y="3040074"/>
              <a:ext cx="347851" cy="138499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en-US" altLang="ko-KR" sz="9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160cm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9A4CFA5A-5FB9-11F7-E1A0-FC31C7C17D0B}"/>
              </a:ext>
            </a:extLst>
          </p:cNvPr>
          <p:cNvGrpSpPr/>
          <p:nvPr/>
        </p:nvGrpSpPr>
        <p:grpSpPr>
          <a:xfrm>
            <a:off x="678564" y="5007186"/>
            <a:ext cx="506570" cy="339133"/>
            <a:chOff x="1975503" y="1412597"/>
            <a:chExt cx="794809" cy="540914"/>
          </a:xfrm>
        </p:grpSpPr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38DFF2AB-5162-2E34-4393-EEC1C7956835}"/>
                </a:ext>
              </a:extLst>
            </p:cNvPr>
            <p:cNvSpPr/>
            <p:nvPr/>
          </p:nvSpPr>
          <p:spPr>
            <a:xfrm>
              <a:off x="1975503" y="1412597"/>
              <a:ext cx="219513" cy="540914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후열</a:t>
              </a:r>
            </a:p>
          </p:txBody>
        </p:sp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AD087BE1-1F85-D963-C119-29D778E4F3A4}"/>
                </a:ext>
              </a:extLst>
            </p:cNvPr>
            <p:cNvSpPr/>
            <p:nvPr/>
          </p:nvSpPr>
          <p:spPr>
            <a:xfrm>
              <a:off x="2263151" y="1412597"/>
              <a:ext cx="219513" cy="540914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중열</a:t>
              </a:r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D67768E9-54DC-B79B-590A-D8EDDEF9B509}"/>
                </a:ext>
              </a:extLst>
            </p:cNvPr>
            <p:cNvSpPr/>
            <p:nvPr/>
          </p:nvSpPr>
          <p:spPr>
            <a:xfrm>
              <a:off x="2550799" y="1412597"/>
              <a:ext cx="219513" cy="540914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635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schemeClr val="accent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전열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6A2E94D0-1D9D-BFE3-D8EE-62B2A24135A7}"/>
              </a:ext>
            </a:extLst>
          </p:cNvPr>
          <p:cNvSpPr txBox="1"/>
          <p:nvPr/>
        </p:nvSpPr>
        <p:spPr>
          <a:xfrm>
            <a:off x="2806841" y="5217149"/>
            <a:ext cx="695703" cy="12311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ko-KR" altLang="en-US" sz="800" dirty="0"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서포터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서브 탱커</a:t>
            </a:r>
            <a:endParaRPr lang="en-US" altLang="ko-KR" sz="80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166046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A990AF-4F13-9A54-9174-0A97D47CC9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8809B526-FB32-72E7-8E8B-11EA67243DF3}"/>
              </a:ext>
            </a:extLst>
          </p:cNvPr>
          <p:cNvSpPr/>
          <p:nvPr/>
        </p:nvSpPr>
        <p:spPr>
          <a:xfrm>
            <a:off x="263525" y="2438402"/>
            <a:ext cx="3012648" cy="426719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0E754B3-4E7E-0F36-26E7-33E33D10D803}"/>
              </a:ext>
            </a:extLst>
          </p:cNvPr>
          <p:cNvSpPr/>
          <p:nvPr/>
        </p:nvSpPr>
        <p:spPr>
          <a:xfrm>
            <a:off x="1309647" y="856992"/>
            <a:ext cx="1973745" cy="194881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7" name="그룹 136">
            <a:extLst>
              <a:ext uri="{FF2B5EF4-FFF2-40B4-BE49-F238E27FC236}">
                <a16:creationId xmlns:a16="http://schemas.microsoft.com/office/drawing/2014/main" id="{46C5809A-E542-F0D5-6438-91E74F3C3D3A}"/>
              </a:ext>
            </a:extLst>
          </p:cNvPr>
          <p:cNvGrpSpPr/>
          <p:nvPr/>
        </p:nvGrpSpPr>
        <p:grpSpPr>
          <a:xfrm>
            <a:off x="263525" y="190914"/>
            <a:ext cx="1973745" cy="356839"/>
            <a:chOff x="268079" y="190914"/>
            <a:chExt cx="1973745" cy="356839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05590884-2619-2D16-E60E-0AA383728AAC}"/>
                </a:ext>
              </a:extLst>
            </p:cNvPr>
            <p:cNvGrpSpPr/>
            <p:nvPr/>
          </p:nvGrpSpPr>
          <p:grpSpPr>
            <a:xfrm>
              <a:off x="268079" y="190914"/>
              <a:ext cx="1973745" cy="356839"/>
              <a:chOff x="118849" y="115810"/>
              <a:chExt cx="4216910" cy="356839"/>
            </a:xfrm>
          </p:grpSpPr>
          <p:cxnSp>
            <p:nvCxnSpPr>
              <p:cNvPr id="16" name="직선 연결선 15">
                <a:extLst>
                  <a:ext uri="{FF2B5EF4-FFF2-40B4-BE49-F238E27FC236}">
                    <a16:creationId xmlns:a16="http://schemas.microsoft.com/office/drawing/2014/main" id="{BAE809AA-6BCD-9D19-FA42-27637E0CBED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849" y="115810"/>
                <a:ext cx="4216910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530AA0B4-C4B1-8456-B2CE-D76E1D01F3B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849" y="472649"/>
                <a:ext cx="4216910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908FD669-B123-5495-3272-E1598A34AE08}"/>
                  </a:ext>
                </a:extLst>
              </p:cNvPr>
              <p:cNvSpPr/>
              <p:nvPr/>
            </p:nvSpPr>
            <p:spPr>
              <a:xfrm>
                <a:off x="118849" y="144541"/>
                <a:ext cx="4216910" cy="299377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4D58719-0A1F-5CED-1093-017A6EF6B2FE}"/>
                </a:ext>
              </a:extLst>
            </p:cNvPr>
            <p:cNvSpPr txBox="1"/>
            <p:nvPr/>
          </p:nvSpPr>
          <p:spPr>
            <a:xfrm>
              <a:off x="729810" y="215445"/>
              <a:ext cx="1050288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>
              <a:defPPr>
                <a:defRPr lang="ko-KR"/>
              </a:defPPr>
              <a:lvl1pPr>
                <a:defRPr sz="140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defRPr>
              </a:lvl1pPr>
            </a:lstStyle>
            <a:p>
              <a:pPr algn="ctr"/>
              <a:r>
                <a:rPr lang="en-US" altLang="ko-KR" dirty="0"/>
                <a:t>2. </a:t>
              </a:r>
              <a:r>
                <a:rPr lang="ko-KR" altLang="en-US" dirty="0"/>
                <a:t>전투 방식</a:t>
              </a: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6FE42D6E-D209-E3CD-95E1-551E4DFD48D1}"/>
              </a:ext>
            </a:extLst>
          </p:cNvPr>
          <p:cNvGrpSpPr/>
          <p:nvPr/>
        </p:nvGrpSpPr>
        <p:grpSpPr>
          <a:xfrm>
            <a:off x="2241824" y="309901"/>
            <a:ext cx="1428011" cy="237852"/>
            <a:chOff x="2241824" y="309901"/>
            <a:chExt cx="1428011" cy="237852"/>
          </a:xfrm>
        </p:grpSpPr>
        <p:pic>
          <p:nvPicPr>
            <p:cNvPr id="32" name="그림 31" descr="구름, 바이올렛색, 하늘, 마젠타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26D0E188-4BA9-DCF6-8E4E-D7EAFD9E4D9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lum bright="70000" contrast="-70000"/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970" t="68971" b="1"/>
            <a:stretch>
              <a:fillRect/>
            </a:stretch>
          </p:blipFill>
          <p:spPr>
            <a:xfrm>
              <a:off x="2241824" y="309901"/>
              <a:ext cx="1428011" cy="237852"/>
            </a:xfrm>
            <a:prstGeom prst="rect">
              <a:avLst/>
            </a:prstGeom>
            <a:effectLst>
              <a:softEdge rad="63500"/>
            </a:effec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1D36199-6371-5D6A-637D-1C43F77FD005}"/>
                </a:ext>
              </a:extLst>
            </p:cNvPr>
            <p:cNvSpPr txBox="1"/>
            <p:nvPr/>
          </p:nvSpPr>
          <p:spPr>
            <a:xfrm>
              <a:off x="2241824" y="344189"/>
              <a:ext cx="1428011" cy="169277"/>
            </a:xfrm>
            <a:prstGeom prst="rect">
              <a:avLst/>
            </a:prstGeom>
            <a:noFill/>
          </p:spPr>
          <p:txBody>
            <a:bodyPr wrap="none" lIns="288000" tIns="0" rIns="288000" bIns="0" rtlCol="0" anchor="ctr">
              <a:spAutoFit/>
            </a:bodyPr>
            <a:lstStyle/>
            <a:p>
              <a:r>
                <a:rPr lang="en-US" altLang="ko-KR" sz="11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(1) </a:t>
              </a:r>
              <a:r>
                <a:rPr lang="ko-KR" altLang="en-US" sz="11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전투 스타일</a:t>
              </a:r>
              <a:endParaRPr lang="en-US" altLang="ko-KR" sz="11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7D2CE0D4-98C8-D495-B924-7147F10709F6}"/>
              </a:ext>
            </a:extLst>
          </p:cNvPr>
          <p:cNvSpPr txBox="1"/>
          <p:nvPr/>
        </p:nvSpPr>
        <p:spPr>
          <a:xfrm>
            <a:off x="3898735" y="393865"/>
            <a:ext cx="3416000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171450" indent="-171450">
              <a:buClr>
                <a:srgbClr val="FF0000"/>
              </a:buClr>
              <a:buFont typeface="Cinzel Bold" panose="00000800000000000000" pitchFamily="50" charset="0"/>
              <a:buChar char="!"/>
            </a:pPr>
            <a:r>
              <a:rPr lang="ko-KR" altLang="en-US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턴제</a:t>
            </a:r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전투에 기반하여 </a:t>
            </a:r>
            <a:r>
              <a:rPr lang="ko-KR" altLang="en-US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다온의</a:t>
            </a:r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전투 스타일과 스킬을 기획했습니다</a:t>
            </a:r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88C7238D-8431-95AF-BAD5-0D8168D6DB90}"/>
              </a:ext>
            </a:extLst>
          </p:cNvPr>
          <p:cNvGrpSpPr/>
          <p:nvPr/>
        </p:nvGrpSpPr>
        <p:grpSpPr>
          <a:xfrm>
            <a:off x="263525" y="825282"/>
            <a:ext cx="874800" cy="226591"/>
            <a:chOff x="263525" y="1018366"/>
            <a:chExt cx="874800" cy="226591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7755ECB-A8D6-E237-4F6F-7ED5A6F36200}"/>
                </a:ext>
              </a:extLst>
            </p:cNvPr>
            <p:cNvSpPr txBox="1"/>
            <p:nvPr/>
          </p:nvSpPr>
          <p:spPr>
            <a:xfrm>
              <a:off x="263772" y="1018366"/>
              <a:ext cx="874306" cy="226591"/>
            </a:xfrm>
            <a:prstGeom prst="rect">
              <a:avLst/>
            </a:prstGeom>
            <a:noFill/>
          </p:spPr>
          <p:txBody>
            <a:bodyPr wrap="none" lIns="144000" tIns="36000" rIns="144000" bIns="36000" rtlCol="0" anchor="ctr">
              <a:spAutoFit/>
            </a:bodyPr>
            <a:lstStyle/>
            <a:p>
              <a:r>
                <a:rPr lang="ko-KR" altLang="en-US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전투 스타일</a:t>
              </a:r>
              <a:endPara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BBD34DE6-B209-8CC6-A1E1-8AC55EF4AB89}"/>
                </a:ext>
              </a:extLst>
            </p:cNvPr>
            <p:cNvCxnSpPr>
              <a:cxnSpLocks/>
            </p:cNvCxnSpPr>
            <p:nvPr/>
          </p:nvCxnSpPr>
          <p:spPr>
            <a:xfrm>
              <a:off x="263525" y="1244957"/>
              <a:ext cx="8748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AB6375EB-9C5D-973E-C03F-6752AE7F0B1A}"/>
              </a:ext>
            </a:extLst>
          </p:cNvPr>
          <p:cNvSpPr txBox="1"/>
          <p:nvPr/>
        </p:nvSpPr>
        <p:spPr>
          <a:xfrm>
            <a:off x="263772" y="1051873"/>
            <a:ext cx="9161162" cy="760959"/>
          </a:xfrm>
          <a:prstGeom prst="rect">
            <a:avLst/>
          </a:prstGeom>
          <a:noFill/>
        </p:spPr>
        <p:txBody>
          <a:bodyPr wrap="none" lIns="0" tIns="144000" rIns="0" bIns="0" rtlCol="0" anchor="t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‘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다온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’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은 </a:t>
            </a:r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곰방대로 적을 타격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하면서 발생한 연무로 </a:t>
            </a:r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파티의 안정성을 높여주는 효과를 부여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하는 서포터입니다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  <a:p>
            <a:pPr>
              <a:spcAft>
                <a:spcPts val="600"/>
              </a:spcAft>
            </a:pPr>
            <a:r>
              <a:rPr lang="ko-KR" altLang="en-US" sz="1000" dirty="0">
                <a:solidFill>
                  <a:srgbClr val="FF0000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타격 마다</a:t>
            </a:r>
            <a:r>
              <a:rPr lang="ko-KR" altLang="en-US" sz="1000" dirty="0">
                <a:solidFill>
                  <a:srgbClr val="FF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자신 최대 체력의 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2%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 달하는 </a:t>
            </a:r>
            <a:r>
              <a:rPr lang="ko-KR" altLang="en-US" sz="1000" dirty="0">
                <a:solidFill>
                  <a:srgbClr val="FF0000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보호막을 아군에게 부여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할 수 있으며</a:t>
            </a:r>
            <a:r>
              <a:rPr lang="en-US" altLang="ko-KR" sz="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</a:t>
            </a:r>
            <a:r>
              <a:rPr lang="ko-KR" altLang="en-US" sz="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최대 </a:t>
            </a:r>
            <a:r>
              <a:rPr lang="en-US" altLang="ko-KR" sz="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10</a:t>
            </a:r>
            <a:r>
              <a:rPr lang="ko-KR" altLang="en-US" sz="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번</a:t>
            </a:r>
            <a:r>
              <a:rPr lang="en-US" altLang="ko-KR" sz="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아군 방어력 증가 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/ 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적의 명중률 감소 등 파티의 안정성을 높여주는 효과들을 보유한 캐릭터입니다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  <a:p>
            <a:pPr>
              <a:spcAft>
                <a:spcPts val="600"/>
              </a:spcAft>
            </a:pP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또한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타격으로 인해 발생한 연무를 추진력 삼아 타격 횟수를 증가시키 때문에 </a:t>
            </a:r>
            <a:r>
              <a:rPr lang="ko-KR" altLang="en-US" sz="1000" dirty="0">
                <a:solidFill>
                  <a:srgbClr val="FF0000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전투를 지속할 수록 더 많은 보호막을 부여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할 수 있습니다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EF7D61A4-2CD5-7EEF-5045-A48E4392B610}"/>
              </a:ext>
            </a:extLst>
          </p:cNvPr>
          <p:cNvGrpSpPr/>
          <p:nvPr/>
        </p:nvGrpSpPr>
        <p:grpSpPr>
          <a:xfrm>
            <a:off x="263525" y="2124648"/>
            <a:ext cx="734400" cy="226591"/>
            <a:chOff x="263525" y="3835051"/>
            <a:chExt cx="734400" cy="226591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C4E156B-C988-9DB8-A248-CB8EF406F635}"/>
                </a:ext>
              </a:extLst>
            </p:cNvPr>
            <p:cNvSpPr txBox="1"/>
            <p:nvPr/>
          </p:nvSpPr>
          <p:spPr>
            <a:xfrm>
              <a:off x="263772" y="3835051"/>
              <a:ext cx="733241" cy="226591"/>
            </a:xfrm>
            <a:prstGeom prst="rect">
              <a:avLst/>
            </a:prstGeom>
            <a:noFill/>
          </p:spPr>
          <p:txBody>
            <a:bodyPr wrap="none" lIns="144000" tIns="36000" rIns="144000" bIns="36000" rtlCol="0" anchor="ctr">
              <a:spAutoFit/>
            </a:bodyPr>
            <a:lstStyle/>
            <a:p>
              <a:r>
                <a:rPr lang="ko-KR" altLang="en-US" sz="1000" dirty="0" err="1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매커니즘</a:t>
              </a:r>
              <a:endPara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4B9039A9-3135-CA6D-DA88-954525EA1C8A}"/>
                </a:ext>
              </a:extLst>
            </p:cNvPr>
            <p:cNvCxnSpPr>
              <a:cxnSpLocks/>
            </p:cNvCxnSpPr>
            <p:nvPr/>
          </p:nvCxnSpPr>
          <p:spPr>
            <a:xfrm>
              <a:off x="263525" y="4061642"/>
              <a:ext cx="7344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8A473E60-E96D-120A-8036-4736ED4C5FCF}"/>
              </a:ext>
            </a:extLst>
          </p:cNvPr>
          <p:cNvSpPr txBox="1"/>
          <p:nvPr/>
        </p:nvSpPr>
        <p:spPr>
          <a:xfrm>
            <a:off x="1346740" y="877488"/>
            <a:ext cx="1899559" cy="153888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algn="ctr"/>
            <a:r>
              <a:rPr lang="en-US" altLang="ko-KR" sz="1000" dirty="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[  </a:t>
            </a:r>
            <a:r>
              <a:rPr lang="ko-KR" altLang="en-US" sz="1000" dirty="0">
                <a:solidFill>
                  <a:schemeClr val="accent5"/>
                </a:solidFill>
                <a:latin typeface="페이퍼로지 5 Medium" pitchFamily="2" charset="-127"/>
                <a:ea typeface="페이퍼로지 5 Medium" pitchFamily="2" charset="-127"/>
                <a:cs typeface="Pretendard" panose="02000503000000020004" pitchFamily="2" charset="-127"/>
              </a:rPr>
              <a:t>서포터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  <a:latin typeface="페이퍼로지 4 Regular" pitchFamily="2" charset="-127"/>
                <a:ea typeface="페이퍼로지 4 Regular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  <a:latin typeface="페이퍼로지 4 Regular" pitchFamily="2" charset="-127"/>
                <a:ea typeface="페이퍼로지 4 Regular" pitchFamily="2" charset="-127"/>
                <a:cs typeface="Pretendard" panose="02000503000000020004" pitchFamily="2" charset="-127"/>
              </a:rPr>
              <a:t>서브 탱커</a:t>
            </a:r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800" b="1" dirty="0">
                <a:solidFill>
                  <a:schemeClr val="bg1">
                    <a:lumMod val="50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" panose="02000503000000020004" pitchFamily="2" charset="-127"/>
              </a:rPr>
              <a:t>/ </a:t>
            </a:r>
            <a:r>
              <a:rPr lang="en-US" altLang="ko-KR" sz="1000" b="1" dirty="0">
                <a:latin typeface="페이퍼로지 5 Medium" pitchFamily="2" charset="-127"/>
                <a:ea typeface="페이퍼로지 5 Medium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1000" dirty="0">
                <a:solidFill>
                  <a:schemeClr val="accent5"/>
                </a:solidFill>
                <a:latin typeface="페이퍼로지 5 Medium" pitchFamily="2" charset="-127"/>
                <a:ea typeface="페이퍼로지 5 Medium" pitchFamily="2" charset="-127"/>
                <a:cs typeface="Pretendard" panose="02000503000000020004" pitchFamily="2" charset="-127"/>
              </a:rPr>
              <a:t>근거리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" panose="02000503000000020004" pitchFamily="2" charset="-127"/>
              </a:rPr>
              <a:t> /  </a:t>
            </a:r>
            <a:r>
              <a:rPr lang="ko-KR" altLang="en-US" sz="1000" dirty="0">
                <a:solidFill>
                  <a:schemeClr val="accent5"/>
                </a:solidFill>
                <a:latin typeface="페이퍼로지 5 Medium" pitchFamily="2" charset="-127"/>
                <a:ea typeface="페이퍼로지 5 Medium" pitchFamily="2" charset="-127"/>
                <a:cs typeface="Pretendard" panose="02000503000000020004" pitchFamily="2" charset="-127"/>
              </a:rPr>
              <a:t>전열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" panose="02000503000000020004" pitchFamily="2" charset="-127"/>
              </a:rPr>
              <a:t>  </a:t>
            </a:r>
            <a:r>
              <a:rPr lang="en-US" altLang="ko-KR" sz="1000" dirty="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]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C3E763-3A69-F847-D721-E96DF0697333}"/>
              </a:ext>
            </a:extLst>
          </p:cNvPr>
          <p:cNvSpPr txBox="1"/>
          <p:nvPr/>
        </p:nvSpPr>
        <p:spPr>
          <a:xfrm>
            <a:off x="3520735" y="3142250"/>
            <a:ext cx="6926576" cy="724608"/>
          </a:xfrm>
          <a:prstGeom prst="rect">
            <a:avLst/>
          </a:prstGeom>
          <a:noFill/>
        </p:spPr>
        <p:txBody>
          <a:bodyPr wrap="none" lIns="0" tIns="108000" rIns="0" bIns="0" rtlCol="0" anchor="t">
            <a:spAutoFit/>
          </a:bodyPr>
          <a:lstStyle/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다온은 패시브 스킬 </a:t>
            </a:r>
            <a:r>
              <a:rPr lang="en-US" altLang="ko-KR" sz="10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[</a:t>
            </a:r>
            <a:r>
              <a:rPr lang="ko-KR" altLang="en-US" sz="10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피어나는 연무</a:t>
            </a:r>
            <a:r>
              <a:rPr lang="en-US" altLang="ko-KR" sz="10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]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로 인해 </a:t>
            </a:r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타격마다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아군에게 </a:t>
            </a:r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보호막을 부여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할 수 있습니다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보호막은 턴이 종료될 때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자신 </a:t>
            </a:r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최대 체력의 </a:t>
            </a:r>
            <a: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{2 * N}%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 해당하는 수치 만큼 부여됩니다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(N: </a:t>
            </a:r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타격 유효 횟수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해당 턴에 적을 성공적으로 타격한 횟수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</a:t>
            </a: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보호막은 </a:t>
            </a:r>
            <a: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2</a:t>
            </a:r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턴간 유지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되지만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0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다온이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보호막을 부여하면 지속 시간이 갱신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됩니다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id="{0DC32183-AD73-247B-9A26-05481E8B21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6806" y="2556376"/>
            <a:ext cx="2650243" cy="4100753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6EEC0984-2658-9FC3-EFED-1C86C6D51685}"/>
              </a:ext>
            </a:extLst>
          </p:cNvPr>
          <p:cNvSpPr txBox="1"/>
          <p:nvPr/>
        </p:nvSpPr>
        <p:spPr>
          <a:xfrm>
            <a:off x="3520981" y="4955890"/>
            <a:ext cx="5879815" cy="1186273"/>
          </a:xfrm>
          <a:prstGeom prst="rect">
            <a:avLst/>
          </a:prstGeom>
          <a:noFill/>
        </p:spPr>
        <p:txBody>
          <a:bodyPr wrap="none" lIns="0" tIns="108000" rIns="0" bIns="0" rtlCol="0" anchor="t">
            <a:spAutoFit/>
          </a:bodyPr>
          <a:lstStyle/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0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다온의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패시브 스킬 </a:t>
            </a:r>
            <a:r>
              <a:rPr lang="en-US" altLang="ko-KR" sz="10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[</a:t>
            </a:r>
            <a:r>
              <a:rPr lang="ko-KR" altLang="en-US" sz="10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피어나는 연무</a:t>
            </a:r>
            <a:r>
              <a:rPr lang="en-US" altLang="ko-KR" sz="10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]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는 전투 시작 시 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턴간 유지되는 </a:t>
            </a:r>
            <a: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‘</a:t>
            </a:r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연무 강화</a:t>
            </a:r>
            <a: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’ </a:t>
            </a:r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버프를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자신에게 부여합니다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‘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연무 강화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’ 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버프는 </a:t>
            </a:r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적을 타격한 횟수만큼 중첩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되며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</a:t>
            </a:r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최대 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20</a:t>
            </a:r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스택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5</a:t>
            </a:r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스택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마다 </a:t>
            </a:r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추가 타격 </a:t>
            </a:r>
            <a: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1</a:t>
            </a:r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회가 발생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합니다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연무 강화 버프는 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턴이 지나면 모든 스택이 초기화 되지만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스택이 쌓일 때 마다 지속 시간이 갱신됩니다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연무 강화로 추가 타격이 발생하면 </a:t>
            </a:r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연무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가 곰방대 형태를 띈 후 </a:t>
            </a:r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캐릭터의 모션을 따라 공격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하는 이펙트가 추가됩니다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연무 강화로 발생하는 </a:t>
            </a:r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추가 타격도 보호막을 부여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합니다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19BEA9C-3FED-249B-3C5A-15906DA21913}"/>
              </a:ext>
            </a:extLst>
          </p:cNvPr>
          <p:cNvSpPr txBox="1"/>
          <p:nvPr/>
        </p:nvSpPr>
        <p:spPr>
          <a:xfrm>
            <a:off x="3520735" y="2952010"/>
            <a:ext cx="756000" cy="190240"/>
          </a:xfrm>
          <a:prstGeom prst="rect">
            <a:avLst/>
          </a:prstGeom>
          <a:solidFill>
            <a:srgbClr val="FBF2FA"/>
          </a:solidFill>
          <a:ln w="635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72000" tIns="18000" rIns="72000" bIns="18000" rtlCol="0" anchor="t">
            <a:spAutoFit/>
          </a:bodyPr>
          <a:lstStyle/>
          <a:p>
            <a:pPr algn="ctr">
              <a:spcAft>
                <a:spcPts val="600"/>
              </a:spcAft>
            </a:pP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보호막 부여</a:t>
            </a:r>
            <a:endParaRPr lang="en-US" altLang="ko-KR" sz="10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B65BD35-9F08-D481-3B2F-41AA2617EDC4}"/>
              </a:ext>
            </a:extLst>
          </p:cNvPr>
          <p:cNvSpPr txBox="1"/>
          <p:nvPr/>
        </p:nvSpPr>
        <p:spPr>
          <a:xfrm>
            <a:off x="3520981" y="4765650"/>
            <a:ext cx="756000" cy="190240"/>
          </a:xfrm>
          <a:prstGeom prst="rect">
            <a:avLst/>
          </a:prstGeom>
          <a:solidFill>
            <a:srgbClr val="FBF2FA"/>
          </a:solidFill>
          <a:ln w="635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72000" tIns="18000" rIns="72000" bIns="18000" rtlCol="0" anchor="t">
            <a:spAutoFit/>
          </a:bodyPr>
          <a:lstStyle/>
          <a:p>
            <a:pPr algn="ctr">
              <a:spcAft>
                <a:spcPts val="600"/>
              </a:spcAft>
            </a:pPr>
            <a:r>
              <a:rPr lang="ko-KR" altLang="en-US" sz="1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추가 타격</a:t>
            </a:r>
            <a:endParaRPr lang="en-US" altLang="ko-KR" sz="10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651228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9AB6E6-F17A-19FE-EA6D-445A64EAAA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그룹 127">
            <a:extLst>
              <a:ext uri="{FF2B5EF4-FFF2-40B4-BE49-F238E27FC236}">
                <a16:creationId xmlns:a16="http://schemas.microsoft.com/office/drawing/2014/main" id="{0E8463E5-A428-B7BB-E300-3FF97452BAF0}"/>
              </a:ext>
            </a:extLst>
          </p:cNvPr>
          <p:cNvGrpSpPr/>
          <p:nvPr/>
        </p:nvGrpSpPr>
        <p:grpSpPr>
          <a:xfrm>
            <a:off x="3814659" y="4288203"/>
            <a:ext cx="7968993" cy="2243808"/>
            <a:chOff x="3804509" y="4268220"/>
            <a:chExt cx="7968993" cy="2243808"/>
          </a:xfrm>
        </p:grpSpPr>
        <p:sp>
          <p:nvSpPr>
            <p:cNvPr id="543" name="화살표: 오른쪽 542">
              <a:extLst>
                <a:ext uri="{FF2B5EF4-FFF2-40B4-BE49-F238E27FC236}">
                  <a16:creationId xmlns:a16="http://schemas.microsoft.com/office/drawing/2014/main" id="{6475CAE5-05B4-45C5-C835-0EEC6DB9E717}"/>
                </a:ext>
              </a:extLst>
            </p:cNvPr>
            <p:cNvSpPr/>
            <p:nvPr/>
          </p:nvSpPr>
          <p:spPr>
            <a:xfrm>
              <a:off x="8588059" y="5282508"/>
              <a:ext cx="363882" cy="215232"/>
            </a:xfrm>
            <a:prstGeom prst="rightArrow">
              <a:avLst/>
            </a:prstGeom>
            <a:solidFill>
              <a:srgbClr val="FAFCBC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51" name="그룹 550">
              <a:extLst>
                <a:ext uri="{FF2B5EF4-FFF2-40B4-BE49-F238E27FC236}">
                  <a16:creationId xmlns:a16="http://schemas.microsoft.com/office/drawing/2014/main" id="{FE532EB7-1A89-ADAF-0101-0ECD80C886A4}"/>
                </a:ext>
              </a:extLst>
            </p:cNvPr>
            <p:cNvGrpSpPr/>
            <p:nvPr/>
          </p:nvGrpSpPr>
          <p:grpSpPr>
            <a:xfrm>
              <a:off x="8990202" y="4268220"/>
              <a:ext cx="2783300" cy="2243808"/>
              <a:chOff x="9099393" y="4268220"/>
              <a:chExt cx="2783300" cy="2243808"/>
            </a:xfrm>
          </p:grpSpPr>
          <p:sp>
            <p:nvSpPr>
              <p:cNvPr id="518" name="직사각형 517">
                <a:extLst>
                  <a:ext uri="{FF2B5EF4-FFF2-40B4-BE49-F238E27FC236}">
                    <a16:creationId xmlns:a16="http://schemas.microsoft.com/office/drawing/2014/main" id="{E81C3D3D-CE22-2799-B71F-EB5E2D4EB06B}"/>
                  </a:ext>
                </a:extLst>
              </p:cNvPr>
              <p:cNvSpPr/>
              <p:nvPr/>
            </p:nvSpPr>
            <p:spPr>
              <a:xfrm>
                <a:off x="9099393" y="4268220"/>
                <a:ext cx="2783300" cy="228183"/>
              </a:xfrm>
              <a:prstGeom prst="rect">
                <a:avLst/>
              </a:prstGeom>
              <a:solidFill>
                <a:srgbClr val="FBF2FA"/>
              </a:solidFill>
              <a:ln w="127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dirty="0">
                  <a:solidFill>
                    <a:schemeClr val="tx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  <p:sp>
            <p:nvSpPr>
              <p:cNvPr id="519" name="TextBox 518">
                <a:extLst>
                  <a:ext uri="{FF2B5EF4-FFF2-40B4-BE49-F238E27FC236}">
                    <a16:creationId xmlns:a16="http://schemas.microsoft.com/office/drawing/2014/main" id="{8E5AAB9B-C71B-027A-1F48-9943EA0AD1F7}"/>
                  </a:ext>
                </a:extLst>
              </p:cNvPr>
              <p:cNvSpPr txBox="1"/>
              <p:nvPr/>
            </p:nvSpPr>
            <p:spPr>
              <a:xfrm>
                <a:off x="9386573" y="4305367"/>
                <a:ext cx="2208938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자신 최대 체력의 </a:t>
                </a:r>
                <a:r>
                  <a:rPr lang="en-US" altLang="ko-KR" sz="1000" dirty="0">
                    <a:solidFill>
                      <a:srgbClr val="FF0000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8%</a:t>
                </a:r>
                <a:r>
                  <a:rPr lang="en-US" altLang="ko-KR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 </a:t>
                </a:r>
                <a:r>
                  <a:rPr lang="ko-KR" altLang="en-US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보호막</a:t>
                </a:r>
                <a:r>
                  <a:rPr lang="en-US" altLang="ko-KR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 / </a:t>
                </a:r>
                <a:r>
                  <a:rPr lang="ko-KR" altLang="en-US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연무 강화 </a:t>
                </a:r>
                <a:r>
                  <a:rPr lang="en-US" altLang="ko-KR" sz="1000" dirty="0">
                    <a:solidFill>
                      <a:srgbClr val="FF0000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+4</a:t>
                </a:r>
              </a:p>
            </p:txBody>
          </p:sp>
          <p:grpSp>
            <p:nvGrpSpPr>
              <p:cNvPr id="455" name="그룹 454">
                <a:extLst>
                  <a:ext uri="{FF2B5EF4-FFF2-40B4-BE49-F238E27FC236}">
                    <a16:creationId xmlns:a16="http://schemas.microsoft.com/office/drawing/2014/main" id="{74DBD154-1826-07EF-DF0A-ABA87F0B472C}"/>
                  </a:ext>
                </a:extLst>
              </p:cNvPr>
              <p:cNvGrpSpPr/>
              <p:nvPr/>
            </p:nvGrpSpPr>
            <p:grpSpPr>
              <a:xfrm>
                <a:off x="9254555" y="4890349"/>
                <a:ext cx="2158839" cy="1621679"/>
                <a:chOff x="4315523" y="1897353"/>
                <a:chExt cx="2158839" cy="1621679"/>
              </a:xfrm>
              <a:solidFill>
                <a:schemeClr val="bg1"/>
              </a:solidFill>
            </p:grpSpPr>
            <p:sp>
              <p:nvSpPr>
                <p:cNvPr id="456" name="평행 사변형 455">
                  <a:extLst>
                    <a:ext uri="{FF2B5EF4-FFF2-40B4-BE49-F238E27FC236}">
                      <a16:creationId xmlns:a16="http://schemas.microsoft.com/office/drawing/2014/main" id="{AB4BDD2E-F1EA-328A-EE42-B71BC6D07251}"/>
                    </a:ext>
                  </a:extLst>
                </p:cNvPr>
                <p:cNvSpPr/>
                <p:nvPr/>
              </p:nvSpPr>
              <p:spPr>
                <a:xfrm>
                  <a:off x="5173071" y="1897353"/>
                  <a:ext cx="719936" cy="541306"/>
                </a:xfrm>
                <a:prstGeom prst="parallelogram">
                  <a:avLst/>
                </a:prstGeom>
                <a:grpFill/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57" name="평행 사변형 456">
                  <a:extLst>
                    <a:ext uri="{FF2B5EF4-FFF2-40B4-BE49-F238E27FC236}">
                      <a16:creationId xmlns:a16="http://schemas.microsoft.com/office/drawing/2014/main" id="{45F5D4CC-EBCF-1689-211F-7C0E8474F8CF}"/>
                    </a:ext>
                  </a:extLst>
                </p:cNvPr>
                <p:cNvSpPr/>
                <p:nvPr/>
              </p:nvSpPr>
              <p:spPr>
                <a:xfrm>
                  <a:off x="5034785" y="2438329"/>
                  <a:ext cx="719936" cy="541306"/>
                </a:xfrm>
                <a:prstGeom prst="parallelogram">
                  <a:avLst/>
                </a:prstGeom>
                <a:grpFill/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58" name="평행 사변형 457">
                  <a:extLst>
                    <a:ext uri="{FF2B5EF4-FFF2-40B4-BE49-F238E27FC236}">
                      <a16:creationId xmlns:a16="http://schemas.microsoft.com/office/drawing/2014/main" id="{B1C3AAF9-8353-9583-AFCB-B8BEDDA5C73E}"/>
                    </a:ext>
                  </a:extLst>
                </p:cNvPr>
                <p:cNvSpPr/>
                <p:nvPr/>
              </p:nvSpPr>
              <p:spPr>
                <a:xfrm>
                  <a:off x="4902106" y="2977726"/>
                  <a:ext cx="719936" cy="541306"/>
                </a:xfrm>
                <a:prstGeom prst="parallelogram">
                  <a:avLst/>
                </a:prstGeom>
                <a:grpFill/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59" name="평행 사변형 458">
                  <a:extLst>
                    <a:ext uri="{FF2B5EF4-FFF2-40B4-BE49-F238E27FC236}">
                      <a16:creationId xmlns:a16="http://schemas.microsoft.com/office/drawing/2014/main" id="{27AE1B99-6994-029B-55AD-577FF504EE5A}"/>
                    </a:ext>
                  </a:extLst>
                </p:cNvPr>
                <p:cNvSpPr/>
                <p:nvPr/>
              </p:nvSpPr>
              <p:spPr>
                <a:xfrm>
                  <a:off x="5754426" y="1897353"/>
                  <a:ext cx="719936" cy="541306"/>
                </a:xfrm>
                <a:prstGeom prst="parallelogram">
                  <a:avLst/>
                </a:prstGeom>
                <a:grpFill/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60" name="평행 사변형 459">
                  <a:extLst>
                    <a:ext uri="{FF2B5EF4-FFF2-40B4-BE49-F238E27FC236}">
                      <a16:creationId xmlns:a16="http://schemas.microsoft.com/office/drawing/2014/main" id="{799D68F0-67E0-E07D-EDC4-2418FDB04D41}"/>
                    </a:ext>
                  </a:extLst>
                </p:cNvPr>
                <p:cNvSpPr/>
                <p:nvPr/>
              </p:nvSpPr>
              <p:spPr>
                <a:xfrm>
                  <a:off x="5616139" y="2438329"/>
                  <a:ext cx="719936" cy="541306"/>
                </a:xfrm>
                <a:prstGeom prst="parallelogram">
                  <a:avLst/>
                </a:prstGeom>
                <a:grpFill/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61" name="평행 사변형 460">
                  <a:extLst>
                    <a:ext uri="{FF2B5EF4-FFF2-40B4-BE49-F238E27FC236}">
                      <a16:creationId xmlns:a16="http://schemas.microsoft.com/office/drawing/2014/main" id="{1FEB9B68-1655-F633-B4DE-ED8AAFAC9E5E}"/>
                    </a:ext>
                  </a:extLst>
                </p:cNvPr>
                <p:cNvSpPr/>
                <p:nvPr/>
              </p:nvSpPr>
              <p:spPr>
                <a:xfrm>
                  <a:off x="5483461" y="2977726"/>
                  <a:ext cx="719936" cy="541306"/>
                </a:xfrm>
                <a:prstGeom prst="parallelogram">
                  <a:avLst/>
                </a:prstGeom>
                <a:grpFill/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62" name="평행 사변형 461">
                  <a:extLst>
                    <a:ext uri="{FF2B5EF4-FFF2-40B4-BE49-F238E27FC236}">
                      <a16:creationId xmlns:a16="http://schemas.microsoft.com/office/drawing/2014/main" id="{79911DDA-DD0B-B084-D5C4-6DEE7036A83D}"/>
                    </a:ext>
                  </a:extLst>
                </p:cNvPr>
                <p:cNvSpPr/>
                <p:nvPr/>
              </p:nvSpPr>
              <p:spPr>
                <a:xfrm>
                  <a:off x="4586488" y="1897353"/>
                  <a:ext cx="719936" cy="541306"/>
                </a:xfrm>
                <a:prstGeom prst="parallelogram">
                  <a:avLst/>
                </a:prstGeom>
                <a:grpFill/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63" name="평행 사변형 462">
                  <a:extLst>
                    <a:ext uri="{FF2B5EF4-FFF2-40B4-BE49-F238E27FC236}">
                      <a16:creationId xmlns:a16="http://schemas.microsoft.com/office/drawing/2014/main" id="{010772AB-25E6-4F16-6B2C-DEA14BBBB520}"/>
                    </a:ext>
                  </a:extLst>
                </p:cNvPr>
                <p:cNvSpPr/>
                <p:nvPr/>
              </p:nvSpPr>
              <p:spPr>
                <a:xfrm>
                  <a:off x="4450583" y="2438329"/>
                  <a:ext cx="719936" cy="541306"/>
                </a:xfrm>
                <a:prstGeom prst="parallelogram">
                  <a:avLst/>
                </a:prstGeom>
                <a:grpFill/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64" name="평행 사변형 463">
                  <a:extLst>
                    <a:ext uri="{FF2B5EF4-FFF2-40B4-BE49-F238E27FC236}">
                      <a16:creationId xmlns:a16="http://schemas.microsoft.com/office/drawing/2014/main" id="{086AC353-DF9F-08FE-69BC-BC34A373AE21}"/>
                    </a:ext>
                  </a:extLst>
                </p:cNvPr>
                <p:cNvSpPr/>
                <p:nvPr/>
              </p:nvSpPr>
              <p:spPr>
                <a:xfrm>
                  <a:off x="4315523" y="2977726"/>
                  <a:ext cx="719936" cy="541306"/>
                </a:xfrm>
                <a:prstGeom prst="parallelogram">
                  <a:avLst/>
                </a:prstGeom>
                <a:grpFill/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465" name="그룹 464">
                <a:extLst>
                  <a:ext uri="{FF2B5EF4-FFF2-40B4-BE49-F238E27FC236}">
                    <a16:creationId xmlns:a16="http://schemas.microsoft.com/office/drawing/2014/main" id="{B57D645E-BD71-2EB3-EBBA-268929A2C4E7}"/>
                  </a:ext>
                </a:extLst>
              </p:cNvPr>
              <p:cNvGrpSpPr/>
              <p:nvPr/>
            </p:nvGrpSpPr>
            <p:grpSpPr>
              <a:xfrm>
                <a:off x="9550901" y="5302543"/>
                <a:ext cx="295816" cy="574091"/>
                <a:chOff x="3911410" y="2411116"/>
                <a:chExt cx="915181" cy="1776097"/>
              </a:xfrm>
              <a:effectLst>
                <a:glow rad="63500">
                  <a:schemeClr val="accent5">
                    <a:lumMod val="40000"/>
                    <a:lumOff val="60000"/>
                  </a:schemeClr>
                </a:glow>
              </a:effectLst>
            </p:grpSpPr>
            <p:sp>
              <p:nvSpPr>
                <p:cNvPr id="466" name="자유형: 도형 465">
                  <a:extLst>
                    <a:ext uri="{FF2B5EF4-FFF2-40B4-BE49-F238E27FC236}">
                      <a16:creationId xmlns:a16="http://schemas.microsoft.com/office/drawing/2014/main" id="{CA962336-E1CF-0B62-4AE4-53BD61CC4524}"/>
                    </a:ext>
                  </a:extLst>
                </p:cNvPr>
                <p:cNvSpPr/>
                <p:nvPr/>
              </p:nvSpPr>
              <p:spPr>
                <a:xfrm>
                  <a:off x="3911410" y="2411116"/>
                  <a:ext cx="915181" cy="1776097"/>
                </a:xfrm>
                <a:custGeom>
                  <a:avLst/>
                  <a:gdLst>
                    <a:gd name="connsiteX0" fmla="*/ 756866 w 915181"/>
                    <a:gd name="connsiteY0" fmla="*/ 1099252 h 1776097"/>
                    <a:gd name="connsiteX1" fmla="*/ 756866 w 915181"/>
                    <a:gd name="connsiteY1" fmla="*/ 604144 h 1776097"/>
                    <a:gd name="connsiteX2" fmla="*/ 911662 w 915181"/>
                    <a:gd name="connsiteY2" fmla="*/ 64984 h 1776097"/>
                    <a:gd name="connsiteX3" fmla="*/ 838582 w 915181"/>
                    <a:gd name="connsiteY3" fmla="*/ 125 h 1776097"/>
                    <a:gd name="connsiteX4" fmla="*/ 773723 w 915181"/>
                    <a:gd name="connsiteY4" fmla="*/ 73205 h 1776097"/>
                    <a:gd name="connsiteX5" fmla="*/ 647943 w 915181"/>
                    <a:gd name="connsiteY5" fmla="*/ 518456 h 1776097"/>
                    <a:gd name="connsiteX6" fmla="*/ 618006 w 915181"/>
                    <a:gd name="connsiteY6" fmla="*/ 518456 h 1776097"/>
                    <a:gd name="connsiteX7" fmla="*/ 551938 w 915181"/>
                    <a:gd name="connsiteY7" fmla="*/ 529049 h 1776097"/>
                    <a:gd name="connsiteX8" fmla="*/ 535496 w 915181"/>
                    <a:gd name="connsiteY8" fmla="*/ 534046 h 1776097"/>
                    <a:gd name="connsiteX9" fmla="*/ 70325 w 915181"/>
                    <a:gd name="connsiteY9" fmla="*/ 981117 h 1776097"/>
                    <a:gd name="connsiteX10" fmla="*/ 104349 w 915181"/>
                    <a:gd name="connsiteY10" fmla="*/ 1072711 h 1776097"/>
                    <a:gd name="connsiteX11" fmla="*/ 195944 w 915181"/>
                    <a:gd name="connsiteY11" fmla="*/ 1038687 h 1776097"/>
                    <a:gd name="connsiteX12" fmla="*/ 434010 w 915181"/>
                    <a:gd name="connsiteY12" fmla="*/ 739734 h 1776097"/>
                    <a:gd name="connsiteX13" fmla="*/ 434010 w 915181"/>
                    <a:gd name="connsiteY13" fmla="*/ 1171238 h 1776097"/>
                    <a:gd name="connsiteX14" fmla="*/ 366077 w 915181"/>
                    <a:gd name="connsiteY14" fmla="*/ 1308763 h 1776097"/>
                    <a:gd name="connsiteX15" fmla="*/ 73066 w 915181"/>
                    <a:gd name="connsiteY15" fmla="*/ 1289580 h 1776097"/>
                    <a:gd name="connsiteX16" fmla="*/ 117 w 915181"/>
                    <a:gd name="connsiteY16" fmla="*/ 1354570 h 1776097"/>
                    <a:gd name="connsiteX17" fmla="*/ 64039 w 915181"/>
                    <a:gd name="connsiteY17" fmla="*/ 1427450 h 1776097"/>
                    <a:gd name="connsiteX18" fmla="*/ 403037 w 915181"/>
                    <a:gd name="connsiteY18" fmla="*/ 1449672 h 1776097"/>
                    <a:gd name="connsiteX19" fmla="*/ 407643 w 915181"/>
                    <a:gd name="connsiteY19" fmla="*/ 1449811 h 1776097"/>
                    <a:gd name="connsiteX20" fmla="*/ 469543 w 915181"/>
                    <a:gd name="connsiteY20" fmla="*/ 1411330 h 1776097"/>
                    <a:gd name="connsiteX21" fmla="*/ 606124 w 915181"/>
                    <a:gd name="connsiteY21" fmla="*/ 1134991 h 1776097"/>
                    <a:gd name="connsiteX22" fmla="*/ 775220 w 915181"/>
                    <a:gd name="connsiteY22" fmla="*/ 1334877 h 1776097"/>
                    <a:gd name="connsiteX23" fmla="*/ 749313 w 915181"/>
                    <a:gd name="connsiteY23" fmla="*/ 1702223 h 1776097"/>
                    <a:gd name="connsiteX24" fmla="*/ 813355 w 915181"/>
                    <a:gd name="connsiteY24" fmla="*/ 1775914 h 1776097"/>
                    <a:gd name="connsiteX25" fmla="*/ 818283 w 915181"/>
                    <a:gd name="connsiteY25" fmla="*/ 1776098 h 1776097"/>
                    <a:gd name="connsiteX26" fmla="*/ 887114 w 915181"/>
                    <a:gd name="connsiteY26" fmla="*/ 1711872 h 1776097"/>
                    <a:gd name="connsiteX27" fmla="*/ 915001 w 915181"/>
                    <a:gd name="connsiteY27" fmla="*/ 1316477 h 1776097"/>
                    <a:gd name="connsiteX28" fmla="*/ 898882 w 915181"/>
                    <a:gd name="connsiteY28" fmla="*/ 1267012 h 1776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915181" h="1776097">
                      <a:moveTo>
                        <a:pt x="756866" y="1099252"/>
                      </a:moveTo>
                      <a:lnTo>
                        <a:pt x="756866" y="604144"/>
                      </a:lnTo>
                      <a:cubicBezTo>
                        <a:pt x="869737" y="447964"/>
                        <a:pt x="924491" y="257253"/>
                        <a:pt x="911662" y="64984"/>
                      </a:cubicBezTo>
                      <a:cubicBezTo>
                        <a:pt x="909392" y="26893"/>
                        <a:pt x="876673" y="-2146"/>
                        <a:pt x="838582" y="125"/>
                      </a:cubicBezTo>
                      <a:cubicBezTo>
                        <a:pt x="800491" y="2395"/>
                        <a:pt x="771453" y="35114"/>
                        <a:pt x="773723" y="73205"/>
                      </a:cubicBezTo>
                      <a:cubicBezTo>
                        <a:pt x="784887" y="231736"/>
                        <a:pt x="740406" y="389198"/>
                        <a:pt x="647943" y="518456"/>
                      </a:cubicBezTo>
                      <a:lnTo>
                        <a:pt x="618006" y="518456"/>
                      </a:lnTo>
                      <a:cubicBezTo>
                        <a:pt x="595623" y="519172"/>
                        <a:pt x="573423" y="522732"/>
                        <a:pt x="551938" y="529049"/>
                      </a:cubicBezTo>
                      <a:cubicBezTo>
                        <a:pt x="545352" y="530799"/>
                        <a:pt x="541253" y="531950"/>
                        <a:pt x="535496" y="534046"/>
                      </a:cubicBezTo>
                      <a:cubicBezTo>
                        <a:pt x="322323" y="611559"/>
                        <a:pt x="174528" y="753621"/>
                        <a:pt x="70325" y="981117"/>
                      </a:cubicBezTo>
                      <a:cubicBezTo>
                        <a:pt x="54427" y="1015806"/>
                        <a:pt x="69660" y="1056813"/>
                        <a:pt x="104349" y="1072711"/>
                      </a:cubicBezTo>
                      <a:cubicBezTo>
                        <a:pt x="139039" y="1088610"/>
                        <a:pt x="180046" y="1073377"/>
                        <a:pt x="195944" y="1038687"/>
                      </a:cubicBezTo>
                      <a:cubicBezTo>
                        <a:pt x="256578" y="906344"/>
                        <a:pt x="333953" y="808635"/>
                        <a:pt x="434010" y="739734"/>
                      </a:cubicBezTo>
                      <a:lnTo>
                        <a:pt x="434010" y="1171238"/>
                      </a:lnTo>
                      <a:lnTo>
                        <a:pt x="366077" y="1308763"/>
                      </a:lnTo>
                      <a:lnTo>
                        <a:pt x="73066" y="1289580"/>
                      </a:lnTo>
                      <a:cubicBezTo>
                        <a:pt x="34975" y="1287383"/>
                        <a:pt x="2314" y="1316479"/>
                        <a:pt x="117" y="1354570"/>
                      </a:cubicBezTo>
                      <a:cubicBezTo>
                        <a:pt x="-2057" y="1392245"/>
                        <a:pt x="26403" y="1424691"/>
                        <a:pt x="64039" y="1427450"/>
                      </a:cubicBezTo>
                      <a:lnTo>
                        <a:pt x="403037" y="1449672"/>
                      </a:lnTo>
                      <a:cubicBezTo>
                        <a:pt x="404580" y="1449672"/>
                        <a:pt x="406077" y="1449811"/>
                        <a:pt x="407643" y="1449811"/>
                      </a:cubicBezTo>
                      <a:cubicBezTo>
                        <a:pt x="433914" y="1449797"/>
                        <a:pt x="457904" y="1434884"/>
                        <a:pt x="469543" y="1411330"/>
                      </a:cubicBezTo>
                      <a:lnTo>
                        <a:pt x="606124" y="1134991"/>
                      </a:lnTo>
                      <a:lnTo>
                        <a:pt x="775220" y="1334877"/>
                      </a:lnTo>
                      <a:lnTo>
                        <a:pt x="749313" y="1702223"/>
                      </a:lnTo>
                      <a:cubicBezTo>
                        <a:pt x="746676" y="1740247"/>
                        <a:pt x="775335" y="1773222"/>
                        <a:pt x="813355" y="1775914"/>
                      </a:cubicBezTo>
                      <a:cubicBezTo>
                        <a:pt x="814990" y="1776052"/>
                        <a:pt x="816648" y="1776098"/>
                        <a:pt x="818283" y="1776098"/>
                      </a:cubicBezTo>
                      <a:cubicBezTo>
                        <a:pt x="854520" y="1776054"/>
                        <a:pt x="884565" y="1748019"/>
                        <a:pt x="887114" y="1711872"/>
                      </a:cubicBezTo>
                      <a:lnTo>
                        <a:pt x="915001" y="1316477"/>
                      </a:lnTo>
                      <a:cubicBezTo>
                        <a:pt x="916300" y="1298515"/>
                        <a:pt x="910516" y="1280760"/>
                        <a:pt x="898882" y="1267012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23019" cap="flat">
                  <a:noFill/>
                  <a:prstDash val="solid"/>
                  <a:miter/>
                </a:ln>
                <a:effectLst/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467" name="자유형: 도형 466">
                  <a:extLst>
                    <a:ext uri="{FF2B5EF4-FFF2-40B4-BE49-F238E27FC236}">
                      <a16:creationId xmlns:a16="http://schemas.microsoft.com/office/drawing/2014/main" id="{65933632-AEE3-A1FF-81A7-6458FE5F75A0}"/>
                    </a:ext>
                  </a:extLst>
                </p:cNvPr>
                <p:cNvSpPr/>
                <p:nvPr/>
              </p:nvSpPr>
              <p:spPr>
                <a:xfrm>
                  <a:off x="4283958" y="2617954"/>
                  <a:ext cx="276339" cy="276339"/>
                </a:xfrm>
                <a:custGeom>
                  <a:avLst/>
                  <a:gdLst>
                    <a:gd name="connsiteX0" fmla="*/ 276339 w 276339"/>
                    <a:gd name="connsiteY0" fmla="*/ 138170 h 276339"/>
                    <a:gd name="connsiteX1" fmla="*/ 138169 w 276339"/>
                    <a:gd name="connsiteY1" fmla="*/ 276339 h 276339"/>
                    <a:gd name="connsiteX2" fmla="*/ 0 w 276339"/>
                    <a:gd name="connsiteY2" fmla="*/ 138170 h 276339"/>
                    <a:gd name="connsiteX3" fmla="*/ 138169 w 276339"/>
                    <a:gd name="connsiteY3" fmla="*/ 0 h 276339"/>
                    <a:gd name="connsiteX4" fmla="*/ 276339 w 276339"/>
                    <a:gd name="connsiteY4" fmla="*/ 138170 h 2763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6339" h="276339">
                      <a:moveTo>
                        <a:pt x="276339" y="138170"/>
                      </a:moveTo>
                      <a:cubicBezTo>
                        <a:pt x="276339" y="214478"/>
                        <a:pt x="214478" y="276339"/>
                        <a:pt x="138169" y="276339"/>
                      </a:cubicBezTo>
                      <a:cubicBezTo>
                        <a:pt x="61861" y="276339"/>
                        <a:pt x="0" y="214478"/>
                        <a:pt x="0" y="138170"/>
                      </a:cubicBezTo>
                      <a:cubicBezTo>
                        <a:pt x="0" y="61861"/>
                        <a:pt x="61861" y="0"/>
                        <a:pt x="138169" y="0"/>
                      </a:cubicBezTo>
                      <a:cubicBezTo>
                        <a:pt x="214478" y="0"/>
                        <a:pt x="276339" y="61861"/>
                        <a:pt x="276339" y="13817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2301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468" name="그룹 467">
                <a:extLst>
                  <a:ext uri="{FF2B5EF4-FFF2-40B4-BE49-F238E27FC236}">
                    <a16:creationId xmlns:a16="http://schemas.microsoft.com/office/drawing/2014/main" id="{707E181D-291A-02A9-166C-EB24B4E41580}"/>
                  </a:ext>
                </a:extLst>
              </p:cNvPr>
              <p:cNvGrpSpPr/>
              <p:nvPr/>
            </p:nvGrpSpPr>
            <p:grpSpPr>
              <a:xfrm>
                <a:off x="10855230" y="4760267"/>
                <a:ext cx="295816" cy="574091"/>
                <a:chOff x="3911410" y="2411116"/>
                <a:chExt cx="915181" cy="1776097"/>
              </a:xfrm>
              <a:effectLst>
                <a:glow rad="63500">
                  <a:schemeClr val="accent5">
                    <a:lumMod val="40000"/>
                    <a:lumOff val="60000"/>
                  </a:schemeClr>
                </a:glow>
              </a:effectLst>
            </p:grpSpPr>
            <p:sp>
              <p:nvSpPr>
                <p:cNvPr id="469" name="자유형: 도형 468">
                  <a:extLst>
                    <a:ext uri="{FF2B5EF4-FFF2-40B4-BE49-F238E27FC236}">
                      <a16:creationId xmlns:a16="http://schemas.microsoft.com/office/drawing/2014/main" id="{A760CE51-5111-C2E8-B56C-3E84FC47D00F}"/>
                    </a:ext>
                  </a:extLst>
                </p:cNvPr>
                <p:cNvSpPr/>
                <p:nvPr/>
              </p:nvSpPr>
              <p:spPr>
                <a:xfrm>
                  <a:off x="3911410" y="2411116"/>
                  <a:ext cx="915181" cy="1776097"/>
                </a:xfrm>
                <a:custGeom>
                  <a:avLst/>
                  <a:gdLst>
                    <a:gd name="connsiteX0" fmla="*/ 756866 w 915181"/>
                    <a:gd name="connsiteY0" fmla="*/ 1099252 h 1776097"/>
                    <a:gd name="connsiteX1" fmla="*/ 756866 w 915181"/>
                    <a:gd name="connsiteY1" fmla="*/ 604144 h 1776097"/>
                    <a:gd name="connsiteX2" fmla="*/ 911662 w 915181"/>
                    <a:gd name="connsiteY2" fmla="*/ 64984 h 1776097"/>
                    <a:gd name="connsiteX3" fmla="*/ 838582 w 915181"/>
                    <a:gd name="connsiteY3" fmla="*/ 125 h 1776097"/>
                    <a:gd name="connsiteX4" fmla="*/ 773723 w 915181"/>
                    <a:gd name="connsiteY4" fmla="*/ 73205 h 1776097"/>
                    <a:gd name="connsiteX5" fmla="*/ 647943 w 915181"/>
                    <a:gd name="connsiteY5" fmla="*/ 518456 h 1776097"/>
                    <a:gd name="connsiteX6" fmla="*/ 618006 w 915181"/>
                    <a:gd name="connsiteY6" fmla="*/ 518456 h 1776097"/>
                    <a:gd name="connsiteX7" fmla="*/ 551938 w 915181"/>
                    <a:gd name="connsiteY7" fmla="*/ 529049 h 1776097"/>
                    <a:gd name="connsiteX8" fmla="*/ 535496 w 915181"/>
                    <a:gd name="connsiteY8" fmla="*/ 534046 h 1776097"/>
                    <a:gd name="connsiteX9" fmla="*/ 70325 w 915181"/>
                    <a:gd name="connsiteY9" fmla="*/ 981117 h 1776097"/>
                    <a:gd name="connsiteX10" fmla="*/ 104349 w 915181"/>
                    <a:gd name="connsiteY10" fmla="*/ 1072711 h 1776097"/>
                    <a:gd name="connsiteX11" fmla="*/ 195944 w 915181"/>
                    <a:gd name="connsiteY11" fmla="*/ 1038687 h 1776097"/>
                    <a:gd name="connsiteX12" fmla="*/ 434010 w 915181"/>
                    <a:gd name="connsiteY12" fmla="*/ 739734 h 1776097"/>
                    <a:gd name="connsiteX13" fmla="*/ 434010 w 915181"/>
                    <a:gd name="connsiteY13" fmla="*/ 1171238 h 1776097"/>
                    <a:gd name="connsiteX14" fmla="*/ 366077 w 915181"/>
                    <a:gd name="connsiteY14" fmla="*/ 1308763 h 1776097"/>
                    <a:gd name="connsiteX15" fmla="*/ 73066 w 915181"/>
                    <a:gd name="connsiteY15" fmla="*/ 1289580 h 1776097"/>
                    <a:gd name="connsiteX16" fmla="*/ 117 w 915181"/>
                    <a:gd name="connsiteY16" fmla="*/ 1354570 h 1776097"/>
                    <a:gd name="connsiteX17" fmla="*/ 64039 w 915181"/>
                    <a:gd name="connsiteY17" fmla="*/ 1427450 h 1776097"/>
                    <a:gd name="connsiteX18" fmla="*/ 403037 w 915181"/>
                    <a:gd name="connsiteY18" fmla="*/ 1449672 h 1776097"/>
                    <a:gd name="connsiteX19" fmla="*/ 407643 w 915181"/>
                    <a:gd name="connsiteY19" fmla="*/ 1449811 h 1776097"/>
                    <a:gd name="connsiteX20" fmla="*/ 469543 w 915181"/>
                    <a:gd name="connsiteY20" fmla="*/ 1411330 h 1776097"/>
                    <a:gd name="connsiteX21" fmla="*/ 606124 w 915181"/>
                    <a:gd name="connsiteY21" fmla="*/ 1134991 h 1776097"/>
                    <a:gd name="connsiteX22" fmla="*/ 775220 w 915181"/>
                    <a:gd name="connsiteY22" fmla="*/ 1334877 h 1776097"/>
                    <a:gd name="connsiteX23" fmla="*/ 749313 w 915181"/>
                    <a:gd name="connsiteY23" fmla="*/ 1702223 h 1776097"/>
                    <a:gd name="connsiteX24" fmla="*/ 813355 w 915181"/>
                    <a:gd name="connsiteY24" fmla="*/ 1775914 h 1776097"/>
                    <a:gd name="connsiteX25" fmla="*/ 818283 w 915181"/>
                    <a:gd name="connsiteY25" fmla="*/ 1776098 h 1776097"/>
                    <a:gd name="connsiteX26" fmla="*/ 887114 w 915181"/>
                    <a:gd name="connsiteY26" fmla="*/ 1711872 h 1776097"/>
                    <a:gd name="connsiteX27" fmla="*/ 915001 w 915181"/>
                    <a:gd name="connsiteY27" fmla="*/ 1316477 h 1776097"/>
                    <a:gd name="connsiteX28" fmla="*/ 898882 w 915181"/>
                    <a:gd name="connsiteY28" fmla="*/ 1267012 h 1776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915181" h="1776097">
                      <a:moveTo>
                        <a:pt x="756866" y="1099252"/>
                      </a:moveTo>
                      <a:lnTo>
                        <a:pt x="756866" y="604144"/>
                      </a:lnTo>
                      <a:cubicBezTo>
                        <a:pt x="869737" y="447964"/>
                        <a:pt x="924491" y="257253"/>
                        <a:pt x="911662" y="64984"/>
                      </a:cubicBezTo>
                      <a:cubicBezTo>
                        <a:pt x="909392" y="26893"/>
                        <a:pt x="876673" y="-2146"/>
                        <a:pt x="838582" y="125"/>
                      </a:cubicBezTo>
                      <a:cubicBezTo>
                        <a:pt x="800491" y="2395"/>
                        <a:pt x="771453" y="35114"/>
                        <a:pt x="773723" y="73205"/>
                      </a:cubicBezTo>
                      <a:cubicBezTo>
                        <a:pt x="784887" y="231736"/>
                        <a:pt x="740406" y="389198"/>
                        <a:pt x="647943" y="518456"/>
                      </a:cubicBezTo>
                      <a:lnTo>
                        <a:pt x="618006" y="518456"/>
                      </a:lnTo>
                      <a:cubicBezTo>
                        <a:pt x="595623" y="519172"/>
                        <a:pt x="573423" y="522732"/>
                        <a:pt x="551938" y="529049"/>
                      </a:cubicBezTo>
                      <a:cubicBezTo>
                        <a:pt x="545352" y="530799"/>
                        <a:pt x="541253" y="531950"/>
                        <a:pt x="535496" y="534046"/>
                      </a:cubicBezTo>
                      <a:cubicBezTo>
                        <a:pt x="322323" y="611559"/>
                        <a:pt x="174528" y="753621"/>
                        <a:pt x="70325" y="981117"/>
                      </a:cubicBezTo>
                      <a:cubicBezTo>
                        <a:pt x="54427" y="1015806"/>
                        <a:pt x="69660" y="1056813"/>
                        <a:pt x="104349" y="1072711"/>
                      </a:cubicBezTo>
                      <a:cubicBezTo>
                        <a:pt x="139039" y="1088610"/>
                        <a:pt x="180046" y="1073377"/>
                        <a:pt x="195944" y="1038687"/>
                      </a:cubicBezTo>
                      <a:cubicBezTo>
                        <a:pt x="256578" y="906344"/>
                        <a:pt x="333953" y="808635"/>
                        <a:pt x="434010" y="739734"/>
                      </a:cubicBezTo>
                      <a:lnTo>
                        <a:pt x="434010" y="1171238"/>
                      </a:lnTo>
                      <a:lnTo>
                        <a:pt x="366077" y="1308763"/>
                      </a:lnTo>
                      <a:lnTo>
                        <a:pt x="73066" y="1289580"/>
                      </a:lnTo>
                      <a:cubicBezTo>
                        <a:pt x="34975" y="1287383"/>
                        <a:pt x="2314" y="1316479"/>
                        <a:pt x="117" y="1354570"/>
                      </a:cubicBezTo>
                      <a:cubicBezTo>
                        <a:pt x="-2057" y="1392245"/>
                        <a:pt x="26403" y="1424691"/>
                        <a:pt x="64039" y="1427450"/>
                      </a:cubicBezTo>
                      <a:lnTo>
                        <a:pt x="403037" y="1449672"/>
                      </a:lnTo>
                      <a:cubicBezTo>
                        <a:pt x="404580" y="1449672"/>
                        <a:pt x="406077" y="1449811"/>
                        <a:pt x="407643" y="1449811"/>
                      </a:cubicBezTo>
                      <a:cubicBezTo>
                        <a:pt x="433914" y="1449797"/>
                        <a:pt x="457904" y="1434884"/>
                        <a:pt x="469543" y="1411330"/>
                      </a:cubicBezTo>
                      <a:lnTo>
                        <a:pt x="606124" y="1134991"/>
                      </a:lnTo>
                      <a:lnTo>
                        <a:pt x="775220" y="1334877"/>
                      </a:lnTo>
                      <a:lnTo>
                        <a:pt x="749313" y="1702223"/>
                      </a:lnTo>
                      <a:cubicBezTo>
                        <a:pt x="746676" y="1740247"/>
                        <a:pt x="775335" y="1773222"/>
                        <a:pt x="813355" y="1775914"/>
                      </a:cubicBezTo>
                      <a:cubicBezTo>
                        <a:pt x="814990" y="1776052"/>
                        <a:pt x="816648" y="1776098"/>
                        <a:pt x="818283" y="1776098"/>
                      </a:cubicBezTo>
                      <a:cubicBezTo>
                        <a:pt x="854520" y="1776054"/>
                        <a:pt x="884565" y="1748019"/>
                        <a:pt x="887114" y="1711872"/>
                      </a:cubicBezTo>
                      <a:lnTo>
                        <a:pt x="915001" y="1316477"/>
                      </a:lnTo>
                      <a:cubicBezTo>
                        <a:pt x="916300" y="1298515"/>
                        <a:pt x="910516" y="1280760"/>
                        <a:pt x="898882" y="1267012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23019" cap="flat">
                  <a:noFill/>
                  <a:prstDash val="solid"/>
                  <a:miter/>
                </a:ln>
                <a:effectLst/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470" name="자유형: 도형 469">
                  <a:extLst>
                    <a:ext uri="{FF2B5EF4-FFF2-40B4-BE49-F238E27FC236}">
                      <a16:creationId xmlns:a16="http://schemas.microsoft.com/office/drawing/2014/main" id="{54B092C9-91B6-93D1-9FB1-00F96F95D64C}"/>
                    </a:ext>
                  </a:extLst>
                </p:cNvPr>
                <p:cNvSpPr/>
                <p:nvPr/>
              </p:nvSpPr>
              <p:spPr>
                <a:xfrm>
                  <a:off x="4283958" y="2617954"/>
                  <a:ext cx="276339" cy="276339"/>
                </a:xfrm>
                <a:custGeom>
                  <a:avLst/>
                  <a:gdLst>
                    <a:gd name="connsiteX0" fmla="*/ 276339 w 276339"/>
                    <a:gd name="connsiteY0" fmla="*/ 138170 h 276339"/>
                    <a:gd name="connsiteX1" fmla="*/ 138169 w 276339"/>
                    <a:gd name="connsiteY1" fmla="*/ 276339 h 276339"/>
                    <a:gd name="connsiteX2" fmla="*/ 0 w 276339"/>
                    <a:gd name="connsiteY2" fmla="*/ 138170 h 276339"/>
                    <a:gd name="connsiteX3" fmla="*/ 138169 w 276339"/>
                    <a:gd name="connsiteY3" fmla="*/ 0 h 276339"/>
                    <a:gd name="connsiteX4" fmla="*/ 276339 w 276339"/>
                    <a:gd name="connsiteY4" fmla="*/ 138170 h 2763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6339" h="276339">
                      <a:moveTo>
                        <a:pt x="276339" y="138170"/>
                      </a:moveTo>
                      <a:cubicBezTo>
                        <a:pt x="276339" y="214478"/>
                        <a:pt x="214478" y="276339"/>
                        <a:pt x="138169" y="276339"/>
                      </a:cubicBezTo>
                      <a:cubicBezTo>
                        <a:pt x="61861" y="276339"/>
                        <a:pt x="0" y="214478"/>
                        <a:pt x="0" y="138170"/>
                      </a:cubicBezTo>
                      <a:cubicBezTo>
                        <a:pt x="0" y="61861"/>
                        <a:pt x="61861" y="0"/>
                        <a:pt x="138169" y="0"/>
                      </a:cubicBezTo>
                      <a:cubicBezTo>
                        <a:pt x="214478" y="0"/>
                        <a:pt x="276339" y="61861"/>
                        <a:pt x="276339" y="13817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2301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471" name="그룹 470">
                <a:extLst>
                  <a:ext uri="{FF2B5EF4-FFF2-40B4-BE49-F238E27FC236}">
                    <a16:creationId xmlns:a16="http://schemas.microsoft.com/office/drawing/2014/main" id="{F70B6309-65BD-2F9E-CFF2-EEE080521064}"/>
                  </a:ext>
                </a:extLst>
              </p:cNvPr>
              <p:cNvGrpSpPr/>
              <p:nvPr/>
            </p:nvGrpSpPr>
            <p:grpSpPr>
              <a:xfrm>
                <a:off x="10542655" y="5446296"/>
                <a:ext cx="561051" cy="1065240"/>
                <a:chOff x="9200149" y="2005973"/>
                <a:chExt cx="561051" cy="1065240"/>
              </a:xfrm>
            </p:grpSpPr>
            <p:pic>
              <p:nvPicPr>
                <p:cNvPr id="472" name="그림 471" descr="만화 영화, 아니메, 가상의 캐릭터, 피규어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4C547CB5-9901-FE73-5FB0-6B2FCFE1C6C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7020" t="3961" r="9888" b="2254"/>
                <a:stretch>
                  <a:fillRect/>
                </a:stretch>
              </p:blipFill>
              <p:spPr>
                <a:xfrm>
                  <a:off x="9250717" y="2176666"/>
                  <a:ext cx="454319" cy="894547"/>
                </a:xfrm>
                <a:prstGeom prst="rect">
                  <a:avLst/>
                </a:prstGeom>
                <a:effectLst>
                  <a:glow rad="63500">
                    <a:schemeClr val="accent5">
                      <a:lumMod val="40000"/>
                      <a:lumOff val="60000"/>
                    </a:schemeClr>
                  </a:glow>
                </a:effectLst>
              </p:spPr>
            </p:pic>
            <p:sp>
              <p:nvSpPr>
                <p:cNvPr id="473" name="TextBox 472">
                  <a:extLst>
                    <a:ext uri="{FF2B5EF4-FFF2-40B4-BE49-F238E27FC236}">
                      <a16:creationId xmlns:a16="http://schemas.microsoft.com/office/drawing/2014/main" id="{13AAD5AA-5BCD-46B8-CA82-F87435C875B2}"/>
                    </a:ext>
                  </a:extLst>
                </p:cNvPr>
                <p:cNvSpPr txBox="1"/>
                <p:nvPr/>
              </p:nvSpPr>
              <p:spPr>
                <a:xfrm>
                  <a:off x="9200149" y="2005973"/>
                  <a:ext cx="561051" cy="12311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en-US" altLang="ko-KR" sz="8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‘</a:t>
                  </a:r>
                  <a:r>
                    <a:rPr lang="ko-KR" altLang="en-US" sz="8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연무 강화</a:t>
                  </a:r>
                  <a:r>
                    <a:rPr lang="en-US" altLang="ko-KR" sz="8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‘ : 9</a:t>
                  </a:r>
                </a:p>
              </p:txBody>
            </p:sp>
          </p:grpSp>
        </p:grpSp>
        <p:grpSp>
          <p:nvGrpSpPr>
            <p:cNvPr id="552" name="그룹 551">
              <a:extLst>
                <a:ext uri="{FF2B5EF4-FFF2-40B4-BE49-F238E27FC236}">
                  <a16:creationId xmlns:a16="http://schemas.microsoft.com/office/drawing/2014/main" id="{37964B9C-AE4F-9DA8-E511-79AA7DBD6E8D}"/>
                </a:ext>
              </a:extLst>
            </p:cNvPr>
            <p:cNvGrpSpPr/>
            <p:nvPr/>
          </p:nvGrpSpPr>
          <p:grpSpPr>
            <a:xfrm>
              <a:off x="3804509" y="4271939"/>
              <a:ext cx="4745290" cy="2236370"/>
              <a:chOff x="3804509" y="4268220"/>
              <a:chExt cx="4745290" cy="2236370"/>
            </a:xfrm>
          </p:grpSpPr>
          <p:grpSp>
            <p:nvGrpSpPr>
              <p:cNvPr id="445" name="그룹 444">
                <a:extLst>
                  <a:ext uri="{FF2B5EF4-FFF2-40B4-BE49-F238E27FC236}">
                    <a16:creationId xmlns:a16="http://schemas.microsoft.com/office/drawing/2014/main" id="{45443041-C932-63C7-E805-689DF27D8516}"/>
                  </a:ext>
                </a:extLst>
              </p:cNvPr>
              <p:cNvGrpSpPr/>
              <p:nvPr/>
            </p:nvGrpSpPr>
            <p:grpSpPr>
              <a:xfrm rot="1209020" flipH="1">
                <a:off x="6973276" y="4588589"/>
                <a:ext cx="628704" cy="921930"/>
                <a:chOff x="5039499" y="1853047"/>
                <a:chExt cx="628704" cy="921930"/>
              </a:xfrm>
            </p:grpSpPr>
            <p:sp>
              <p:nvSpPr>
                <p:cNvPr id="446" name="원호 445">
                  <a:extLst>
                    <a:ext uri="{FF2B5EF4-FFF2-40B4-BE49-F238E27FC236}">
                      <a16:creationId xmlns:a16="http://schemas.microsoft.com/office/drawing/2014/main" id="{EA25BBEB-6135-C20D-33BF-75357C9D176A}"/>
                    </a:ext>
                  </a:extLst>
                </p:cNvPr>
                <p:cNvSpPr/>
                <p:nvPr/>
              </p:nvSpPr>
              <p:spPr>
                <a:xfrm>
                  <a:off x="5191179" y="1853047"/>
                  <a:ext cx="477024" cy="894547"/>
                </a:xfrm>
                <a:prstGeom prst="arc">
                  <a:avLst>
                    <a:gd name="adj1" fmla="val 17261773"/>
                    <a:gd name="adj2" fmla="val 0"/>
                  </a:avLst>
                </a:prstGeom>
                <a:ln w="12700">
                  <a:solidFill>
                    <a:srgbClr val="FF00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47" name="원호 446">
                  <a:extLst>
                    <a:ext uri="{FF2B5EF4-FFF2-40B4-BE49-F238E27FC236}">
                      <a16:creationId xmlns:a16="http://schemas.microsoft.com/office/drawing/2014/main" id="{E362260A-CA6B-3A56-F387-76A76E15111D}"/>
                    </a:ext>
                  </a:extLst>
                </p:cNvPr>
                <p:cNvSpPr/>
                <p:nvPr/>
              </p:nvSpPr>
              <p:spPr>
                <a:xfrm>
                  <a:off x="5039499" y="1880430"/>
                  <a:ext cx="477024" cy="894547"/>
                </a:xfrm>
                <a:prstGeom prst="arc">
                  <a:avLst>
                    <a:gd name="adj1" fmla="val 17261773"/>
                    <a:gd name="adj2" fmla="val 0"/>
                  </a:avLst>
                </a:prstGeom>
                <a:ln w="12700">
                  <a:solidFill>
                    <a:srgbClr val="FF00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D2DF733D-E7FC-D48E-1093-EC691748B7BB}"/>
                  </a:ext>
                </a:extLst>
              </p:cNvPr>
              <p:cNvGrpSpPr/>
              <p:nvPr/>
            </p:nvGrpSpPr>
            <p:grpSpPr>
              <a:xfrm>
                <a:off x="6261790" y="4882911"/>
                <a:ext cx="2158839" cy="1621679"/>
                <a:chOff x="4315523" y="1897353"/>
                <a:chExt cx="2158839" cy="1621679"/>
              </a:xfrm>
              <a:solidFill>
                <a:schemeClr val="bg1"/>
              </a:solidFill>
            </p:grpSpPr>
            <p:sp>
              <p:nvSpPr>
                <p:cNvPr id="28" name="평행 사변형 27">
                  <a:extLst>
                    <a:ext uri="{FF2B5EF4-FFF2-40B4-BE49-F238E27FC236}">
                      <a16:creationId xmlns:a16="http://schemas.microsoft.com/office/drawing/2014/main" id="{2F21DB9C-4587-2467-132B-DC463EFE99F8}"/>
                    </a:ext>
                  </a:extLst>
                </p:cNvPr>
                <p:cNvSpPr/>
                <p:nvPr/>
              </p:nvSpPr>
              <p:spPr>
                <a:xfrm>
                  <a:off x="5173071" y="1897353"/>
                  <a:ext cx="719936" cy="541306"/>
                </a:xfrm>
                <a:prstGeom prst="parallelogram">
                  <a:avLst/>
                </a:prstGeom>
                <a:grpFill/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9" name="평행 사변형 28">
                  <a:extLst>
                    <a:ext uri="{FF2B5EF4-FFF2-40B4-BE49-F238E27FC236}">
                      <a16:creationId xmlns:a16="http://schemas.microsoft.com/office/drawing/2014/main" id="{63F24146-B868-D2E4-D353-D1BE3D800154}"/>
                    </a:ext>
                  </a:extLst>
                </p:cNvPr>
                <p:cNvSpPr/>
                <p:nvPr/>
              </p:nvSpPr>
              <p:spPr>
                <a:xfrm>
                  <a:off x="5034785" y="2438329"/>
                  <a:ext cx="719936" cy="541306"/>
                </a:xfrm>
                <a:prstGeom prst="parallelogram">
                  <a:avLst/>
                </a:prstGeom>
                <a:grpFill/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" name="평행 사변형 29">
                  <a:extLst>
                    <a:ext uri="{FF2B5EF4-FFF2-40B4-BE49-F238E27FC236}">
                      <a16:creationId xmlns:a16="http://schemas.microsoft.com/office/drawing/2014/main" id="{F28E824B-7D9F-9FF3-AF4E-793FFBD79F2E}"/>
                    </a:ext>
                  </a:extLst>
                </p:cNvPr>
                <p:cNvSpPr/>
                <p:nvPr/>
              </p:nvSpPr>
              <p:spPr>
                <a:xfrm>
                  <a:off x="4902106" y="2977726"/>
                  <a:ext cx="719936" cy="541306"/>
                </a:xfrm>
                <a:prstGeom prst="parallelogram">
                  <a:avLst/>
                </a:prstGeom>
                <a:grpFill/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1" name="평행 사변형 30">
                  <a:extLst>
                    <a:ext uri="{FF2B5EF4-FFF2-40B4-BE49-F238E27FC236}">
                      <a16:creationId xmlns:a16="http://schemas.microsoft.com/office/drawing/2014/main" id="{D1C67AF1-B588-7C7F-8A9F-DC495EDB8969}"/>
                    </a:ext>
                  </a:extLst>
                </p:cNvPr>
                <p:cNvSpPr/>
                <p:nvPr/>
              </p:nvSpPr>
              <p:spPr>
                <a:xfrm>
                  <a:off x="5754426" y="1897353"/>
                  <a:ext cx="719936" cy="541306"/>
                </a:xfrm>
                <a:prstGeom prst="parallelogram">
                  <a:avLst/>
                </a:prstGeom>
                <a:grpFill/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3" name="평행 사변형 32">
                  <a:extLst>
                    <a:ext uri="{FF2B5EF4-FFF2-40B4-BE49-F238E27FC236}">
                      <a16:creationId xmlns:a16="http://schemas.microsoft.com/office/drawing/2014/main" id="{FEE84648-1F8F-0F29-065F-DDA3F01D7C04}"/>
                    </a:ext>
                  </a:extLst>
                </p:cNvPr>
                <p:cNvSpPr/>
                <p:nvPr/>
              </p:nvSpPr>
              <p:spPr>
                <a:xfrm>
                  <a:off x="5616139" y="2438329"/>
                  <a:ext cx="719936" cy="541306"/>
                </a:xfrm>
                <a:prstGeom prst="parallelogram">
                  <a:avLst/>
                </a:prstGeom>
                <a:grpFill/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4" name="평행 사변형 33">
                  <a:extLst>
                    <a:ext uri="{FF2B5EF4-FFF2-40B4-BE49-F238E27FC236}">
                      <a16:creationId xmlns:a16="http://schemas.microsoft.com/office/drawing/2014/main" id="{E02F6FA5-F941-829F-B69F-621E23B90606}"/>
                    </a:ext>
                  </a:extLst>
                </p:cNvPr>
                <p:cNvSpPr/>
                <p:nvPr/>
              </p:nvSpPr>
              <p:spPr>
                <a:xfrm>
                  <a:off x="5483461" y="2977726"/>
                  <a:ext cx="719936" cy="541306"/>
                </a:xfrm>
                <a:prstGeom prst="parallelogram">
                  <a:avLst/>
                </a:prstGeom>
                <a:grpFill/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9" name="평행 사변형 38">
                  <a:extLst>
                    <a:ext uri="{FF2B5EF4-FFF2-40B4-BE49-F238E27FC236}">
                      <a16:creationId xmlns:a16="http://schemas.microsoft.com/office/drawing/2014/main" id="{7CB18D1E-981E-B6A1-2CFC-7F6A4859FEB4}"/>
                    </a:ext>
                  </a:extLst>
                </p:cNvPr>
                <p:cNvSpPr/>
                <p:nvPr/>
              </p:nvSpPr>
              <p:spPr>
                <a:xfrm>
                  <a:off x="4586488" y="1897353"/>
                  <a:ext cx="719936" cy="541306"/>
                </a:xfrm>
                <a:prstGeom prst="parallelogram">
                  <a:avLst/>
                </a:prstGeom>
                <a:grpFill/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" name="평행 사변형 39">
                  <a:extLst>
                    <a:ext uri="{FF2B5EF4-FFF2-40B4-BE49-F238E27FC236}">
                      <a16:creationId xmlns:a16="http://schemas.microsoft.com/office/drawing/2014/main" id="{C867C501-6168-7AD8-6634-D0E4F01111CA}"/>
                    </a:ext>
                  </a:extLst>
                </p:cNvPr>
                <p:cNvSpPr/>
                <p:nvPr/>
              </p:nvSpPr>
              <p:spPr>
                <a:xfrm>
                  <a:off x="4450583" y="2438329"/>
                  <a:ext cx="719936" cy="541306"/>
                </a:xfrm>
                <a:prstGeom prst="parallelogram">
                  <a:avLst/>
                </a:prstGeom>
                <a:grpFill/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1" name="평행 사변형 40">
                  <a:extLst>
                    <a:ext uri="{FF2B5EF4-FFF2-40B4-BE49-F238E27FC236}">
                      <a16:creationId xmlns:a16="http://schemas.microsoft.com/office/drawing/2014/main" id="{C85EE1BC-FC8E-CAFC-D1E6-DEC7367C09C7}"/>
                    </a:ext>
                  </a:extLst>
                </p:cNvPr>
                <p:cNvSpPr/>
                <p:nvPr/>
              </p:nvSpPr>
              <p:spPr>
                <a:xfrm>
                  <a:off x="4315523" y="2977726"/>
                  <a:ext cx="719936" cy="541306"/>
                </a:xfrm>
                <a:prstGeom prst="parallelogram">
                  <a:avLst/>
                </a:prstGeom>
                <a:grpFill/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pic>
            <p:nvPicPr>
              <p:cNvPr id="42" name="그래픽 41" descr="괴물 단색으로 채워진">
                <a:extLst>
                  <a:ext uri="{FF2B5EF4-FFF2-40B4-BE49-F238E27FC236}">
                    <a16:creationId xmlns:a16="http://schemas.microsoft.com/office/drawing/2014/main" id="{35880D0F-D6E0-4613-FF6C-1535EC3FB6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6406297" y="5203777"/>
                <a:ext cx="689522" cy="689522"/>
              </a:xfrm>
              <a:prstGeom prst="rect">
                <a:avLst/>
              </a:prstGeom>
            </p:spPr>
          </p:pic>
          <p:sp>
            <p:nvSpPr>
              <p:cNvPr id="441" name="폭발: 8pt 440">
                <a:extLst>
                  <a:ext uri="{FF2B5EF4-FFF2-40B4-BE49-F238E27FC236}">
                    <a16:creationId xmlns:a16="http://schemas.microsoft.com/office/drawing/2014/main" id="{14A3D0C7-C44A-4469-F9CD-CD3B5BD47EBD}"/>
                  </a:ext>
                </a:extLst>
              </p:cNvPr>
              <p:cNvSpPr/>
              <p:nvPr/>
            </p:nvSpPr>
            <p:spPr>
              <a:xfrm>
                <a:off x="6759632" y="5095095"/>
                <a:ext cx="266152" cy="266152"/>
              </a:xfrm>
              <a:prstGeom prst="irregularSeal1">
                <a:avLst/>
              </a:prstGeom>
              <a:solidFill>
                <a:srgbClr val="FFFF00"/>
              </a:solidFill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700" dirty="0">
                    <a:solidFill>
                      <a:schemeClr val="tx1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1</a:t>
                </a:r>
                <a:endParaRPr lang="ko-KR" altLang="en-US" sz="700" dirty="0">
                  <a:solidFill>
                    <a:schemeClr val="tx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  <p:grpSp>
            <p:nvGrpSpPr>
              <p:cNvPr id="4" name="그룹 3">
                <a:extLst>
                  <a:ext uri="{FF2B5EF4-FFF2-40B4-BE49-F238E27FC236}">
                    <a16:creationId xmlns:a16="http://schemas.microsoft.com/office/drawing/2014/main" id="{C8ECEDB3-0403-7802-620E-FF3667FA9880}"/>
                  </a:ext>
                </a:extLst>
              </p:cNvPr>
              <p:cNvGrpSpPr/>
              <p:nvPr/>
            </p:nvGrpSpPr>
            <p:grpSpPr>
              <a:xfrm>
                <a:off x="3933680" y="4882911"/>
                <a:ext cx="2158839" cy="1621679"/>
                <a:chOff x="4315523" y="1897353"/>
                <a:chExt cx="2158839" cy="1621679"/>
              </a:xfrm>
              <a:solidFill>
                <a:schemeClr val="bg1"/>
              </a:solidFill>
            </p:grpSpPr>
            <p:sp>
              <p:nvSpPr>
                <p:cNvPr id="5" name="평행 사변형 4">
                  <a:extLst>
                    <a:ext uri="{FF2B5EF4-FFF2-40B4-BE49-F238E27FC236}">
                      <a16:creationId xmlns:a16="http://schemas.microsoft.com/office/drawing/2014/main" id="{89DCACA7-1D7A-B1F0-12A9-DD86CC5DFA9F}"/>
                    </a:ext>
                  </a:extLst>
                </p:cNvPr>
                <p:cNvSpPr/>
                <p:nvPr/>
              </p:nvSpPr>
              <p:spPr>
                <a:xfrm>
                  <a:off x="5173071" y="1897353"/>
                  <a:ext cx="719936" cy="541306"/>
                </a:xfrm>
                <a:prstGeom prst="parallelogram">
                  <a:avLst/>
                </a:prstGeom>
                <a:grpFill/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" name="평행 사변형 6">
                  <a:extLst>
                    <a:ext uri="{FF2B5EF4-FFF2-40B4-BE49-F238E27FC236}">
                      <a16:creationId xmlns:a16="http://schemas.microsoft.com/office/drawing/2014/main" id="{2F352F84-16C3-D1C8-FEC5-DAB3D6AC0382}"/>
                    </a:ext>
                  </a:extLst>
                </p:cNvPr>
                <p:cNvSpPr/>
                <p:nvPr/>
              </p:nvSpPr>
              <p:spPr>
                <a:xfrm>
                  <a:off x="5039548" y="2438329"/>
                  <a:ext cx="719936" cy="541306"/>
                </a:xfrm>
                <a:prstGeom prst="parallelogram">
                  <a:avLst/>
                </a:prstGeom>
                <a:grpFill/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" name="평행 사변형 7">
                  <a:extLst>
                    <a:ext uri="{FF2B5EF4-FFF2-40B4-BE49-F238E27FC236}">
                      <a16:creationId xmlns:a16="http://schemas.microsoft.com/office/drawing/2014/main" id="{82ACEDCD-47C4-D5C8-4531-439C6908DE8F}"/>
                    </a:ext>
                  </a:extLst>
                </p:cNvPr>
                <p:cNvSpPr/>
                <p:nvPr/>
              </p:nvSpPr>
              <p:spPr>
                <a:xfrm>
                  <a:off x="4902106" y="2977726"/>
                  <a:ext cx="719936" cy="541306"/>
                </a:xfrm>
                <a:prstGeom prst="parallelogram">
                  <a:avLst/>
                </a:prstGeom>
                <a:grpFill/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" name="평행 사변형 8">
                  <a:extLst>
                    <a:ext uri="{FF2B5EF4-FFF2-40B4-BE49-F238E27FC236}">
                      <a16:creationId xmlns:a16="http://schemas.microsoft.com/office/drawing/2014/main" id="{74F158FA-0A4A-B1E5-8262-39CA9ED5FCF8}"/>
                    </a:ext>
                  </a:extLst>
                </p:cNvPr>
                <p:cNvSpPr/>
                <p:nvPr/>
              </p:nvSpPr>
              <p:spPr>
                <a:xfrm>
                  <a:off x="5754426" y="1897353"/>
                  <a:ext cx="719936" cy="541306"/>
                </a:xfrm>
                <a:prstGeom prst="parallelogram">
                  <a:avLst/>
                </a:prstGeom>
                <a:grpFill/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" name="평행 사변형 9">
                  <a:extLst>
                    <a:ext uri="{FF2B5EF4-FFF2-40B4-BE49-F238E27FC236}">
                      <a16:creationId xmlns:a16="http://schemas.microsoft.com/office/drawing/2014/main" id="{BF5FB930-BBB9-27E2-08CC-DCA1BC76E4AF}"/>
                    </a:ext>
                  </a:extLst>
                </p:cNvPr>
                <p:cNvSpPr/>
                <p:nvPr/>
              </p:nvSpPr>
              <p:spPr>
                <a:xfrm>
                  <a:off x="5620902" y="2438329"/>
                  <a:ext cx="719936" cy="541306"/>
                </a:xfrm>
                <a:prstGeom prst="parallelogram">
                  <a:avLst/>
                </a:prstGeom>
                <a:grpFill/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" name="평행 사변형 10">
                  <a:extLst>
                    <a:ext uri="{FF2B5EF4-FFF2-40B4-BE49-F238E27FC236}">
                      <a16:creationId xmlns:a16="http://schemas.microsoft.com/office/drawing/2014/main" id="{43522234-4251-508A-ED86-01BDA574EAB4}"/>
                    </a:ext>
                  </a:extLst>
                </p:cNvPr>
                <p:cNvSpPr/>
                <p:nvPr/>
              </p:nvSpPr>
              <p:spPr>
                <a:xfrm>
                  <a:off x="5483461" y="2977726"/>
                  <a:ext cx="719936" cy="541306"/>
                </a:xfrm>
                <a:prstGeom prst="parallelogram">
                  <a:avLst/>
                </a:prstGeom>
                <a:grpFill/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" name="평행 사변형 11">
                  <a:extLst>
                    <a:ext uri="{FF2B5EF4-FFF2-40B4-BE49-F238E27FC236}">
                      <a16:creationId xmlns:a16="http://schemas.microsoft.com/office/drawing/2014/main" id="{EE05D6E1-02F0-5D59-0E40-D8BAE8A21CED}"/>
                    </a:ext>
                  </a:extLst>
                </p:cNvPr>
                <p:cNvSpPr/>
                <p:nvPr/>
              </p:nvSpPr>
              <p:spPr>
                <a:xfrm>
                  <a:off x="4586488" y="1897353"/>
                  <a:ext cx="719936" cy="541306"/>
                </a:xfrm>
                <a:prstGeom prst="parallelogram">
                  <a:avLst/>
                </a:prstGeom>
                <a:grpFill/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" name="평행 사변형 13">
                  <a:extLst>
                    <a:ext uri="{FF2B5EF4-FFF2-40B4-BE49-F238E27FC236}">
                      <a16:creationId xmlns:a16="http://schemas.microsoft.com/office/drawing/2014/main" id="{13D6AC1C-92D3-DDD5-7E1E-F6DC439C4DC7}"/>
                    </a:ext>
                  </a:extLst>
                </p:cNvPr>
                <p:cNvSpPr/>
                <p:nvPr/>
              </p:nvSpPr>
              <p:spPr>
                <a:xfrm>
                  <a:off x="4450583" y="2438329"/>
                  <a:ext cx="719936" cy="541306"/>
                </a:xfrm>
                <a:prstGeom prst="parallelogram">
                  <a:avLst/>
                </a:prstGeom>
                <a:grpFill/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0" name="평행 사변형 19">
                  <a:extLst>
                    <a:ext uri="{FF2B5EF4-FFF2-40B4-BE49-F238E27FC236}">
                      <a16:creationId xmlns:a16="http://schemas.microsoft.com/office/drawing/2014/main" id="{64567598-DB51-03B6-C5DD-E882A0336C20}"/>
                    </a:ext>
                  </a:extLst>
                </p:cNvPr>
                <p:cNvSpPr/>
                <p:nvPr/>
              </p:nvSpPr>
              <p:spPr>
                <a:xfrm>
                  <a:off x="4315523" y="2977726"/>
                  <a:ext cx="719936" cy="541306"/>
                </a:xfrm>
                <a:prstGeom prst="parallelogram">
                  <a:avLst/>
                </a:prstGeom>
                <a:grpFill/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21" name="그룹 20">
                <a:extLst>
                  <a:ext uri="{FF2B5EF4-FFF2-40B4-BE49-F238E27FC236}">
                    <a16:creationId xmlns:a16="http://schemas.microsoft.com/office/drawing/2014/main" id="{DDB45F2E-C8CD-6623-8DE7-26AFC4BD8B0E}"/>
                  </a:ext>
                </a:extLst>
              </p:cNvPr>
              <p:cNvGrpSpPr/>
              <p:nvPr/>
            </p:nvGrpSpPr>
            <p:grpSpPr>
              <a:xfrm>
                <a:off x="4229836" y="5295105"/>
                <a:ext cx="295816" cy="574091"/>
                <a:chOff x="3911410" y="2411116"/>
                <a:chExt cx="915181" cy="1776097"/>
              </a:xfrm>
            </p:grpSpPr>
            <p:sp>
              <p:nvSpPr>
                <p:cNvPr id="22" name="자유형: 도형 21">
                  <a:extLst>
                    <a:ext uri="{FF2B5EF4-FFF2-40B4-BE49-F238E27FC236}">
                      <a16:creationId xmlns:a16="http://schemas.microsoft.com/office/drawing/2014/main" id="{3744C33A-8F0B-2DB1-84ED-2CFD87883B7D}"/>
                    </a:ext>
                  </a:extLst>
                </p:cNvPr>
                <p:cNvSpPr/>
                <p:nvPr/>
              </p:nvSpPr>
              <p:spPr>
                <a:xfrm>
                  <a:off x="3911410" y="2411116"/>
                  <a:ext cx="915181" cy="1776097"/>
                </a:xfrm>
                <a:custGeom>
                  <a:avLst/>
                  <a:gdLst>
                    <a:gd name="connsiteX0" fmla="*/ 756866 w 915181"/>
                    <a:gd name="connsiteY0" fmla="*/ 1099252 h 1776097"/>
                    <a:gd name="connsiteX1" fmla="*/ 756866 w 915181"/>
                    <a:gd name="connsiteY1" fmla="*/ 604144 h 1776097"/>
                    <a:gd name="connsiteX2" fmla="*/ 911662 w 915181"/>
                    <a:gd name="connsiteY2" fmla="*/ 64984 h 1776097"/>
                    <a:gd name="connsiteX3" fmla="*/ 838582 w 915181"/>
                    <a:gd name="connsiteY3" fmla="*/ 125 h 1776097"/>
                    <a:gd name="connsiteX4" fmla="*/ 773723 w 915181"/>
                    <a:gd name="connsiteY4" fmla="*/ 73205 h 1776097"/>
                    <a:gd name="connsiteX5" fmla="*/ 647943 w 915181"/>
                    <a:gd name="connsiteY5" fmla="*/ 518456 h 1776097"/>
                    <a:gd name="connsiteX6" fmla="*/ 618006 w 915181"/>
                    <a:gd name="connsiteY6" fmla="*/ 518456 h 1776097"/>
                    <a:gd name="connsiteX7" fmla="*/ 551938 w 915181"/>
                    <a:gd name="connsiteY7" fmla="*/ 529049 h 1776097"/>
                    <a:gd name="connsiteX8" fmla="*/ 535496 w 915181"/>
                    <a:gd name="connsiteY8" fmla="*/ 534046 h 1776097"/>
                    <a:gd name="connsiteX9" fmla="*/ 70325 w 915181"/>
                    <a:gd name="connsiteY9" fmla="*/ 981117 h 1776097"/>
                    <a:gd name="connsiteX10" fmla="*/ 104349 w 915181"/>
                    <a:gd name="connsiteY10" fmla="*/ 1072711 h 1776097"/>
                    <a:gd name="connsiteX11" fmla="*/ 195944 w 915181"/>
                    <a:gd name="connsiteY11" fmla="*/ 1038687 h 1776097"/>
                    <a:gd name="connsiteX12" fmla="*/ 434010 w 915181"/>
                    <a:gd name="connsiteY12" fmla="*/ 739734 h 1776097"/>
                    <a:gd name="connsiteX13" fmla="*/ 434010 w 915181"/>
                    <a:gd name="connsiteY13" fmla="*/ 1171238 h 1776097"/>
                    <a:gd name="connsiteX14" fmla="*/ 366077 w 915181"/>
                    <a:gd name="connsiteY14" fmla="*/ 1308763 h 1776097"/>
                    <a:gd name="connsiteX15" fmla="*/ 73066 w 915181"/>
                    <a:gd name="connsiteY15" fmla="*/ 1289580 h 1776097"/>
                    <a:gd name="connsiteX16" fmla="*/ 117 w 915181"/>
                    <a:gd name="connsiteY16" fmla="*/ 1354570 h 1776097"/>
                    <a:gd name="connsiteX17" fmla="*/ 64039 w 915181"/>
                    <a:gd name="connsiteY17" fmla="*/ 1427450 h 1776097"/>
                    <a:gd name="connsiteX18" fmla="*/ 403037 w 915181"/>
                    <a:gd name="connsiteY18" fmla="*/ 1449672 h 1776097"/>
                    <a:gd name="connsiteX19" fmla="*/ 407643 w 915181"/>
                    <a:gd name="connsiteY19" fmla="*/ 1449811 h 1776097"/>
                    <a:gd name="connsiteX20" fmla="*/ 469543 w 915181"/>
                    <a:gd name="connsiteY20" fmla="*/ 1411330 h 1776097"/>
                    <a:gd name="connsiteX21" fmla="*/ 606124 w 915181"/>
                    <a:gd name="connsiteY21" fmla="*/ 1134991 h 1776097"/>
                    <a:gd name="connsiteX22" fmla="*/ 775220 w 915181"/>
                    <a:gd name="connsiteY22" fmla="*/ 1334877 h 1776097"/>
                    <a:gd name="connsiteX23" fmla="*/ 749313 w 915181"/>
                    <a:gd name="connsiteY23" fmla="*/ 1702223 h 1776097"/>
                    <a:gd name="connsiteX24" fmla="*/ 813355 w 915181"/>
                    <a:gd name="connsiteY24" fmla="*/ 1775914 h 1776097"/>
                    <a:gd name="connsiteX25" fmla="*/ 818283 w 915181"/>
                    <a:gd name="connsiteY25" fmla="*/ 1776098 h 1776097"/>
                    <a:gd name="connsiteX26" fmla="*/ 887114 w 915181"/>
                    <a:gd name="connsiteY26" fmla="*/ 1711872 h 1776097"/>
                    <a:gd name="connsiteX27" fmla="*/ 915001 w 915181"/>
                    <a:gd name="connsiteY27" fmla="*/ 1316477 h 1776097"/>
                    <a:gd name="connsiteX28" fmla="*/ 898882 w 915181"/>
                    <a:gd name="connsiteY28" fmla="*/ 1267012 h 1776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915181" h="1776097">
                      <a:moveTo>
                        <a:pt x="756866" y="1099252"/>
                      </a:moveTo>
                      <a:lnTo>
                        <a:pt x="756866" y="604144"/>
                      </a:lnTo>
                      <a:cubicBezTo>
                        <a:pt x="869737" y="447964"/>
                        <a:pt x="924491" y="257253"/>
                        <a:pt x="911662" y="64984"/>
                      </a:cubicBezTo>
                      <a:cubicBezTo>
                        <a:pt x="909392" y="26893"/>
                        <a:pt x="876673" y="-2146"/>
                        <a:pt x="838582" y="125"/>
                      </a:cubicBezTo>
                      <a:cubicBezTo>
                        <a:pt x="800491" y="2395"/>
                        <a:pt x="771453" y="35114"/>
                        <a:pt x="773723" y="73205"/>
                      </a:cubicBezTo>
                      <a:cubicBezTo>
                        <a:pt x="784887" y="231736"/>
                        <a:pt x="740406" y="389198"/>
                        <a:pt x="647943" y="518456"/>
                      </a:cubicBezTo>
                      <a:lnTo>
                        <a:pt x="618006" y="518456"/>
                      </a:lnTo>
                      <a:cubicBezTo>
                        <a:pt x="595623" y="519172"/>
                        <a:pt x="573423" y="522732"/>
                        <a:pt x="551938" y="529049"/>
                      </a:cubicBezTo>
                      <a:cubicBezTo>
                        <a:pt x="545352" y="530799"/>
                        <a:pt x="541253" y="531950"/>
                        <a:pt x="535496" y="534046"/>
                      </a:cubicBezTo>
                      <a:cubicBezTo>
                        <a:pt x="322323" y="611559"/>
                        <a:pt x="174528" y="753621"/>
                        <a:pt x="70325" y="981117"/>
                      </a:cubicBezTo>
                      <a:cubicBezTo>
                        <a:pt x="54427" y="1015806"/>
                        <a:pt x="69660" y="1056813"/>
                        <a:pt x="104349" y="1072711"/>
                      </a:cubicBezTo>
                      <a:cubicBezTo>
                        <a:pt x="139039" y="1088610"/>
                        <a:pt x="180046" y="1073377"/>
                        <a:pt x="195944" y="1038687"/>
                      </a:cubicBezTo>
                      <a:cubicBezTo>
                        <a:pt x="256578" y="906344"/>
                        <a:pt x="333953" y="808635"/>
                        <a:pt x="434010" y="739734"/>
                      </a:cubicBezTo>
                      <a:lnTo>
                        <a:pt x="434010" y="1171238"/>
                      </a:lnTo>
                      <a:lnTo>
                        <a:pt x="366077" y="1308763"/>
                      </a:lnTo>
                      <a:lnTo>
                        <a:pt x="73066" y="1289580"/>
                      </a:lnTo>
                      <a:cubicBezTo>
                        <a:pt x="34975" y="1287383"/>
                        <a:pt x="2314" y="1316479"/>
                        <a:pt x="117" y="1354570"/>
                      </a:cubicBezTo>
                      <a:cubicBezTo>
                        <a:pt x="-2057" y="1392245"/>
                        <a:pt x="26403" y="1424691"/>
                        <a:pt x="64039" y="1427450"/>
                      </a:cubicBezTo>
                      <a:lnTo>
                        <a:pt x="403037" y="1449672"/>
                      </a:lnTo>
                      <a:cubicBezTo>
                        <a:pt x="404580" y="1449672"/>
                        <a:pt x="406077" y="1449811"/>
                        <a:pt x="407643" y="1449811"/>
                      </a:cubicBezTo>
                      <a:cubicBezTo>
                        <a:pt x="433914" y="1449797"/>
                        <a:pt x="457904" y="1434884"/>
                        <a:pt x="469543" y="1411330"/>
                      </a:cubicBezTo>
                      <a:lnTo>
                        <a:pt x="606124" y="1134991"/>
                      </a:lnTo>
                      <a:lnTo>
                        <a:pt x="775220" y="1334877"/>
                      </a:lnTo>
                      <a:lnTo>
                        <a:pt x="749313" y="1702223"/>
                      </a:lnTo>
                      <a:cubicBezTo>
                        <a:pt x="746676" y="1740247"/>
                        <a:pt x="775335" y="1773222"/>
                        <a:pt x="813355" y="1775914"/>
                      </a:cubicBezTo>
                      <a:cubicBezTo>
                        <a:pt x="814990" y="1776052"/>
                        <a:pt x="816648" y="1776098"/>
                        <a:pt x="818283" y="1776098"/>
                      </a:cubicBezTo>
                      <a:cubicBezTo>
                        <a:pt x="854520" y="1776054"/>
                        <a:pt x="884565" y="1748019"/>
                        <a:pt x="887114" y="1711872"/>
                      </a:cubicBezTo>
                      <a:lnTo>
                        <a:pt x="915001" y="1316477"/>
                      </a:lnTo>
                      <a:cubicBezTo>
                        <a:pt x="916300" y="1298515"/>
                        <a:pt x="910516" y="1280760"/>
                        <a:pt x="898882" y="1267012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2301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3" name="자유형: 도형 22">
                  <a:extLst>
                    <a:ext uri="{FF2B5EF4-FFF2-40B4-BE49-F238E27FC236}">
                      <a16:creationId xmlns:a16="http://schemas.microsoft.com/office/drawing/2014/main" id="{16FC3822-9198-9CB1-54D3-35CAC80DF718}"/>
                    </a:ext>
                  </a:extLst>
                </p:cNvPr>
                <p:cNvSpPr/>
                <p:nvPr/>
              </p:nvSpPr>
              <p:spPr>
                <a:xfrm>
                  <a:off x="4283958" y="2617954"/>
                  <a:ext cx="276339" cy="276339"/>
                </a:xfrm>
                <a:custGeom>
                  <a:avLst/>
                  <a:gdLst>
                    <a:gd name="connsiteX0" fmla="*/ 276339 w 276339"/>
                    <a:gd name="connsiteY0" fmla="*/ 138170 h 276339"/>
                    <a:gd name="connsiteX1" fmla="*/ 138169 w 276339"/>
                    <a:gd name="connsiteY1" fmla="*/ 276339 h 276339"/>
                    <a:gd name="connsiteX2" fmla="*/ 0 w 276339"/>
                    <a:gd name="connsiteY2" fmla="*/ 138170 h 276339"/>
                    <a:gd name="connsiteX3" fmla="*/ 138169 w 276339"/>
                    <a:gd name="connsiteY3" fmla="*/ 0 h 276339"/>
                    <a:gd name="connsiteX4" fmla="*/ 276339 w 276339"/>
                    <a:gd name="connsiteY4" fmla="*/ 138170 h 2763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6339" h="276339">
                      <a:moveTo>
                        <a:pt x="276339" y="138170"/>
                      </a:moveTo>
                      <a:cubicBezTo>
                        <a:pt x="276339" y="214478"/>
                        <a:pt x="214478" y="276339"/>
                        <a:pt x="138169" y="276339"/>
                      </a:cubicBezTo>
                      <a:cubicBezTo>
                        <a:pt x="61861" y="276339"/>
                        <a:pt x="0" y="214478"/>
                        <a:pt x="0" y="138170"/>
                      </a:cubicBezTo>
                      <a:cubicBezTo>
                        <a:pt x="0" y="61861"/>
                        <a:pt x="61861" y="0"/>
                        <a:pt x="138169" y="0"/>
                      </a:cubicBezTo>
                      <a:cubicBezTo>
                        <a:pt x="214478" y="0"/>
                        <a:pt x="276339" y="61861"/>
                        <a:pt x="276339" y="13817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2301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1769E751-47D0-E41B-3B4C-B67AD4935561}"/>
                  </a:ext>
                </a:extLst>
              </p:cNvPr>
              <p:cNvGrpSpPr/>
              <p:nvPr/>
            </p:nvGrpSpPr>
            <p:grpSpPr>
              <a:xfrm>
                <a:off x="5534165" y="4752829"/>
                <a:ext cx="295816" cy="574091"/>
                <a:chOff x="3911410" y="2411116"/>
                <a:chExt cx="915181" cy="1776097"/>
              </a:xfrm>
            </p:grpSpPr>
            <p:sp>
              <p:nvSpPr>
                <p:cNvPr id="25" name="자유형: 도형 24">
                  <a:extLst>
                    <a:ext uri="{FF2B5EF4-FFF2-40B4-BE49-F238E27FC236}">
                      <a16:creationId xmlns:a16="http://schemas.microsoft.com/office/drawing/2014/main" id="{7D454A34-1B68-D231-8A44-2A2E94411A24}"/>
                    </a:ext>
                  </a:extLst>
                </p:cNvPr>
                <p:cNvSpPr/>
                <p:nvPr/>
              </p:nvSpPr>
              <p:spPr>
                <a:xfrm>
                  <a:off x="3911410" y="2411116"/>
                  <a:ext cx="915181" cy="1776097"/>
                </a:xfrm>
                <a:custGeom>
                  <a:avLst/>
                  <a:gdLst>
                    <a:gd name="connsiteX0" fmla="*/ 756866 w 915181"/>
                    <a:gd name="connsiteY0" fmla="*/ 1099252 h 1776097"/>
                    <a:gd name="connsiteX1" fmla="*/ 756866 w 915181"/>
                    <a:gd name="connsiteY1" fmla="*/ 604144 h 1776097"/>
                    <a:gd name="connsiteX2" fmla="*/ 911662 w 915181"/>
                    <a:gd name="connsiteY2" fmla="*/ 64984 h 1776097"/>
                    <a:gd name="connsiteX3" fmla="*/ 838582 w 915181"/>
                    <a:gd name="connsiteY3" fmla="*/ 125 h 1776097"/>
                    <a:gd name="connsiteX4" fmla="*/ 773723 w 915181"/>
                    <a:gd name="connsiteY4" fmla="*/ 73205 h 1776097"/>
                    <a:gd name="connsiteX5" fmla="*/ 647943 w 915181"/>
                    <a:gd name="connsiteY5" fmla="*/ 518456 h 1776097"/>
                    <a:gd name="connsiteX6" fmla="*/ 618006 w 915181"/>
                    <a:gd name="connsiteY6" fmla="*/ 518456 h 1776097"/>
                    <a:gd name="connsiteX7" fmla="*/ 551938 w 915181"/>
                    <a:gd name="connsiteY7" fmla="*/ 529049 h 1776097"/>
                    <a:gd name="connsiteX8" fmla="*/ 535496 w 915181"/>
                    <a:gd name="connsiteY8" fmla="*/ 534046 h 1776097"/>
                    <a:gd name="connsiteX9" fmla="*/ 70325 w 915181"/>
                    <a:gd name="connsiteY9" fmla="*/ 981117 h 1776097"/>
                    <a:gd name="connsiteX10" fmla="*/ 104349 w 915181"/>
                    <a:gd name="connsiteY10" fmla="*/ 1072711 h 1776097"/>
                    <a:gd name="connsiteX11" fmla="*/ 195944 w 915181"/>
                    <a:gd name="connsiteY11" fmla="*/ 1038687 h 1776097"/>
                    <a:gd name="connsiteX12" fmla="*/ 434010 w 915181"/>
                    <a:gd name="connsiteY12" fmla="*/ 739734 h 1776097"/>
                    <a:gd name="connsiteX13" fmla="*/ 434010 w 915181"/>
                    <a:gd name="connsiteY13" fmla="*/ 1171238 h 1776097"/>
                    <a:gd name="connsiteX14" fmla="*/ 366077 w 915181"/>
                    <a:gd name="connsiteY14" fmla="*/ 1308763 h 1776097"/>
                    <a:gd name="connsiteX15" fmla="*/ 73066 w 915181"/>
                    <a:gd name="connsiteY15" fmla="*/ 1289580 h 1776097"/>
                    <a:gd name="connsiteX16" fmla="*/ 117 w 915181"/>
                    <a:gd name="connsiteY16" fmla="*/ 1354570 h 1776097"/>
                    <a:gd name="connsiteX17" fmla="*/ 64039 w 915181"/>
                    <a:gd name="connsiteY17" fmla="*/ 1427450 h 1776097"/>
                    <a:gd name="connsiteX18" fmla="*/ 403037 w 915181"/>
                    <a:gd name="connsiteY18" fmla="*/ 1449672 h 1776097"/>
                    <a:gd name="connsiteX19" fmla="*/ 407643 w 915181"/>
                    <a:gd name="connsiteY19" fmla="*/ 1449811 h 1776097"/>
                    <a:gd name="connsiteX20" fmla="*/ 469543 w 915181"/>
                    <a:gd name="connsiteY20" fmla="*/ 1411330 h 1776097"/>
                    <a:gd name="connsiteX21" fmla="*/ 606124 w 915181"/>
                    <a:gd name="connsiteY21" fmla="*/ 1134991 h 1776097"/>
                    <a:gd name="connsiteX22" fmla="*/ 775220 w 915181"/>
                    <a:gd name="connsiteY22" fmla="*/ 1334877 h 1776097"/>
                    <a:gd name="connsiteX23" fmla="*/ 749313 w 915181"/>
                    <a:gd name="connsiteY23" fmla="*/ 1702223 h 1776097"/>
                    <a:gd name="connsiteX24" fmla="*/ 813355 w 915181"/>
                    <a:gd name="connsiteY24" fmla="*/ 1775914 h 1776097"/>
                    <a:gd name="connsiteX25" fmla="*/ 818283 w 915181"/>
                    <a:gd name="connsiteY25" fmla="*/ 1776098 h 1776097"/>
                    <a:gd name="connsiteX26" fmla="*/ 887114 w 915181"/>
                    <a:gd name="connsiteY26" fmla="*/ 1711872 h 1776097"/>
                    <a:gd name="connsiteX27" fmla="*/ 915001 w 915181"/>
                    <a:gd name="connsiteY27" fmla="*/ 1316477 h 1776097"/>
                    <a:gd name="connsiteX28" fmla="*/ 898882 w 915181"/>
                    <a:gd name="connsiteY28" fmla="*/ 1267012 h 1776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915181" h="1776097">
                      <a:moveTo>
                        <a:pt x="756866" y="1099252"/>
                      </a:moveTo>
                      <a:lnTo>
                        <a:pt x="756866" y="604144"/>
                      </a:lnTo>
                      <a:cubicBezTo>
                        <a:pt x="869737" y="447964"/>
                        <a:pt x="924491" y="257253"/>
                        <a:pt x="911662" y="64984"/>
                      </a:cubicBezTo>
                      <a:cubicBezTo>
                        <a:pt x="909392" y="26893"/>
                        <a:pt x="876673" y="-2146"/>
                        <a:pt x="838582" y="125"/>
                      </a:cubicBezTo>
                      <a:cubicBezTo>
                        <a:pt x="800491" y="2395"/>
                        <a:pt x="771453" y="35114"/>
                        <a:pt x="773723" y="73205"/>
                      </a:cubicBezTo>
                      <a:cubicBezTo>
                        <a:pt x="784887" y="231736"/>
                        <a:pt x="740406" y="389198"/>
                        <a:pt x="647943" y="518456"/>
                      </a:cubicBezTo>
                      <a:lnTo>
                        <a:pt x="618006" y="518456"/>
                      </a:lnTo>
                      <a:cubicBezTo>
                        <a:pt x="595623" y="519172"/>
                        <a:pt x="573423" y="522732"/>
                        <a:pt x="551938" y="529049"/>
                      </a:cubicBezTo>
                      <a:cubicBezTo>
                        <a:pt x="545352" y="530799"/>
                        <a:pt x="541253" y="531950"/>
                        <a:pt x="535496" y="534046"/>
                      </a:cubicBezTo>
                      <a:cubicBezTo>
                        <a:pt x="322323" y="611559"/>
                        <a:pt x="174528" y="753621"/>
                        <a:pt x="70325" y="981117"/>
                      </a:cubicBezTo>
                      <a:cubicBezTo>
                        <a:pt x="54427" y="1015806"/>
                        <a:pt x="69660" y="1056813"/>
                        <a:pt x="104349" y="1072711"/>
                      </a:cubicBezTo>
                      <a:cubicBezTo>
                        <a:pt x="139039" y="1088610"/>
                        <a:pt x="180046" y="1073377"/>
                        <a:pt x="195944" y="1038687"/>
                      </a:cubicBezTo>
                      <a:cubicBezTo>
                        <a:pt x="256578" y="906344"/>
                        <a:pt x="333953" y="808635"/>
                        <a:pt x="434010" y="739734"/>
                      </a:cubicBezTo>
                      <a:lnTo>
                        <a:pt x="434010" y="1171238"/>
                      </a:lnTo>
                      <a:lnTo>
                        <a:pt x="366077" y="1308763"/>
                      </a:lnTo>
                      <a:lnTo>
                        <a:pt x="73066" y="1289580"/>
                      </a:lnTo>
                      <a:cubicBezTo>
                        <a:pt x="34975" y="1287383"/>
                        <a:pt x="2314" y="1316479"/>
                        <a:pt x="117" y="1354570"/>
                      </a:cubicBezTo>
                      <a:cubicBezTo>
                        <a:pt x="-2057" y="1392245"/>
                        <a:pt x="26403" y="1424691"/>
                        <a:pt x="64039" y="1427450"/>
                      </a:cubicBezTo>
                      <a:lnTo>
                        <a:pt x="403037" y="1449672"/>
                      </a:lnTo>
                      <a:cubicBezTo>
                        <a:pt x="404580" y="1449672"/>
                        <a:pt x="406077" y="1449811"/>
                        <a:pt x="407643" y="1449811"/>
                      </a:cubicBezTo>
                      <a:cubicBezTo>
                        <a:pt x="433914" y="1449797"/>
                        <a:pt x="457904" y="1434884"/>
                        <a:pt x="469543" y="1411330"/>
                      </a:cubicBezTo>
                      <a:lnTo>
                        <a:pt x="606124" y="1134991"/>
                      </a:lnTo>
                      <a:lnTo>
                        <a:pt x="775220" y="1334877"/>
                      </a:lnTo>
                      <a:lnTo>
                        <a:pt x="749313" y="1702223"/>
                      </a:lnTo>
                      <a:cubicBezTo>
                        <a:pt x="746676" y="1740247"/>
                        <a:pt x="775335" y="1773222"/>
                        <a:pt x="813355" y="1775914"/>
                      </a:cubicBezTo>
                      <a:cubicBezTo>
                        <a:pt x="814990" y="1776052"/>
                        <a:pt x="816648" y="1776098"/>
                        <a:pt x="818283" y="1776098"/>
                      </a:cubicBezTo>
                      <a:cubicBezTo>
                        <a:pt x="854520" y="1776054"/>
                        <a:pt x="884565" y="1748019"/>
                        <a:pt x="887114" y="1711872"/>
                      </a:cubicBezTo>
                      <a:lnTo>
                        <a:pt x="915001" y="1316477"/>
                      </a:lnTo>
                      <a:cubicBezTo>
                        <a:pt x="916300" y="1298515"/>
                        <a:pt x="910516" y="1280760"/>
                        <a:pt x="898882" y="1267012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2301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6" name="자유형: 도형 25">
                  <a:extLst>
                    <a:ext uri="{FF2B5EF4-FFF2-40B4-BE49-F238E27FC236}">
                      <a16:creationId xmlns:a16="http://schemas.microsoft.com/office/drawing/2014/main" id="{F2C105B0-A7A3-8258-AFC6-8CFCC2FC6872}"/>
                    </a:ext>
                  </a:extLst>
                </p:cNvPr>
                <p:cNvSpPr/>
                <p:nvPr/>
              </p:nvSpPr>
              <p:spPr>
                <a:xfrm>
                  <a:off x="4283958" y="2617954"/>
                  <a:ext cx="276339" cy="276339"/>
                </a:xfrm>
                <a:custGeom>
                  <a:avLst/>
                  <a:gdLst>
                    <a:gd name="connsiteX0" fmla="*/ 276339 w 276339"/>
                    <a:gd name="connsiteY0" fmla="*/ 138170 h 276339"/>
                    <a:gd name="connsiteX1" fmla="*/ 138169 w 276339"/>
                    <a:gd name="connsiteY1" fmla="*/ 276339 h 276339"/>
                    <a:gd name="connsiteX2" fmla="*/ 0 w 276339"/>
                    <a:gd name="connsiteY2" fmla="*/ 138170 h 276339"/>
                    <a:gd name="connsiteX3" fmla="*/ 138169 w 276339"/>
                    <a:gd name="connsiteY3" fmla="*/ 0 h 276339"/>
                    <a:gd name="connsiteX4" fmla="*/ 276339 w 276339"/>
                    <a:gd name="connsiteY4" fmla="*/ 138170 h 2763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6339" h="276339">
                      <a:moveTo>
                        <a:pt x="276339" y="138170"/>
                      </a:moveTo>
                      <a:cubicBezTo>
                        <a:pt x="276339" y="214478"/>
                        <a:pt x="214478" y="276339"/>
                        <a:pt x="138169" y="276339"/>
                      </a:cubicBezTo>
                      <a:cubicBezTo>
                        <a:pt x="61861" y="276339"/>
                        <a:pt x="0" y="214478"/>
                        <a:pt x="0" y="138170"/>
                      </a:cubicBezTo>
                      <a:cubicBezTo>
                        <a:pt x="0" y="61861"/>
                        <a:pt x="61861" y="0"/>
                        <a:pt x="138169" y="0"/>
                      </a:cubicBezTo>
                      <a:cubicBezTo>
                        <a:pt x="214478" y="0"/>
                        <a:pt x="276339" y="61861"/>
                        <a:pt x="276339" y="13817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2301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pic>
            <p:nvPicPr>
              <p:cNvPr id="43" name="그림 42" descr="만화 영화, 아니메, 가상의 캐릭터, 피규어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22D72B95-748A-4DAB-C30E-E7433A7D74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020" t="3961" r="9888" b="2254"/>
              <a:stretch>
                <a:fillRect/>
              </a:stretch>
            </p:blipFill>
            <p:spPr>
              <a:xfrm>
                <a:off x="5965572" y="5018331"/>
                <a:ext cx="454319" cy="894547"/>
              </a:xfrm>
              <a:prstGeom prst="rect">
                <a:avLst/>
              </a:prstGeom>
              <a:effectLst/>
            </p:spPr>
          </p:pic>
          <p:sp>
            <p:nvSpPr>
              <p:cNvPr id="44" name="폭발: 8pt 43">
                <a:extLst>
                  <a:ext uri="{FF2B5EF4-FFF2-40B4-BE49-F238E27FC236}">
                    <a16:creationId xmlns:a16="http://schemas.microsoft.com/office/drawing/2014/main" id="{3AD9C321-C08C-AD05-84F5-A83B1A7561F2}"/>
                  </a:ext>
                </a:extLst>
              </p:cNvPr>
              <p:cNvSpPr/>
              <p:nvPr/>
            </p:nvSpPr>
            <p:spPr>
              <a:xfrm>
                <a:off x="6466681" y="5288102"/>
                <a:ext cx="266152" cy="266152"/>
              </a:xfrm>
              <a:prstGeom prst="irregularSeal1">
                <a:avLst/>
              </a:prstGeom>
              <a:solidFill>
                <a:srgbClr val="FFFF00"/>
              </a:solidFill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700" dirty="0">
                    <a:solidFill>
                      <a:schemeClr val="tx1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3</a:t>
                </a:r>
                <a:endParaRPr lang="ko-KR" altLang="en-US" sz="700" dirty="0">
                  <a:solidFill>
                    <a:schemeClr val="tx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  <p:pic>
            <p:nvPicPr>
              <p:cNvPr id="45" name="그림 44" descr="파이프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8A303778-8563-3265-55B8-317D9CA1A0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126636" flipV="1">
                <a:off x="5697853" y="5214523"/>
                <a:ext cx="939640" cy="238212"/>
              </a:xfrm>
              <a:prstGeom prst="rect">
                <a:avLst/>
              </a:prstGeom>
            </p:spPr>
          </p:pic>
          <p:grpSp>
            <p:nvGrpSpPr>
              <p:cNvPr id="46" name="그룹 45">
                <a:extLst>
                  <a:ext uri="{FF2B5EF4-FFF2-40B4-BE49-F238E27FC236}">
                    <a16:creationId xmlns:a16="http://schemas.microsoft.com/office/drawing/2014/main" id="{8A7DB9B8-EBF7-1EB7-CF03-4F2762534025}"/>
                  </a:ext>
                </a:extLst>
              </p:cNvPr>
              <p:cNvGrpSpPr/>
              <p:nvPr/>
            </p:nvGrpSpPr>
            <p:grpSpPr>
              <a:xfrm rot="20390980">
                <a:off x="5943593" y="4767677"/>
                <a:ext cx="628704" cy="921930"/>
                <a:chOff x="5039499" y="1853047"/>
                <a:chExt cx="628704" cy="921930"/>
              </a:xfrm>
            </p:grpSpPr>
            <p:sp>
              <p:nvSpPr>
                <p:cNvPr id="47" name="원호 46">
                  <a:extLst>
                    <a:ext uri="{FF2B5EF4-FFF2-40B4-BE49-F238E27FC236}">
                      <a16:creationId xmlns:a16="http://schemas.microsoft.com/office/drawing/2014/main" id="{DC07E35B-4B8B-A5FE-9696-1932A359B1E3}"/>
                    </a:ext>
                  </a:extLst>
                </p:cNvPr>
                <p:cNvSpPr/>
                <p:nvPr/>
              </p:nvSpPr>
              <p:spPr>
                <a:xfrm>
                  <a:off x="5191179" y="1853047"/>
                  <a:ext cx="477024" cy="894547"/>
                </a:xfrm>
                <a:prstGeom prst="arc">
                  <a:avLst>
                    <a:gd name="adj1" fmla="val 17261773"/>
                    <a:gd name="adj2" fmla="val 0"/>
                  </a:avLst>
                </a:prstGeom>
                <a:ln w="12700">
                  <a:solidFill>
                    <a:srgbClr val="FF00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8" name="원호 47">
                  <a:extLst>
                    <a:ext uri="{FF2B5EF4-FFF2-40B4-BE49-F238E27FC236}">
                      <a16:creationId xmlns:a16="http://schemas.microsoft.com/office/drawing/2014/main" id="{667B5873-6C38-64DB-3663-2AADA83C2A05}"/>
                    </a:ext>
                  </a:extLst>
                </p:cNvPr>
                <p:cNvSpPr/>
                <p:nvPr/>
              </p:nvSpPr>
              <p:spPr>
                <a:xfrm>
                  <a:off x="5039499" y="1880430"/>
                  <a:ext cx="477024" cy="894547"/>
                </a:xfrm>
                <a:prstGeom prst="arc">
                  <a:avLst>
                    <a:gd name="adj1" fmla="val 17261773"/>
                    <a:gd name="adj2" fmla="val 0"/>
                  </a:avLst>
                </a:prstGeom>
                <a:ln w="12700">
                  <a:solidFill>
                    <a:srgbClr val="FF00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pic>
            <p:nvPicPr>
              <p:cNvPr id="51" name="그림 50" descr="파이프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DE17824C-961B-9ACE-05ED-02918F92DC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9906" b="89623" l="502" r="95859">
                            <a14:foregroundMark x1="7905" y1="38679" x2="7654" y2="52358"/>
                            <a14:foregroundMark x1="5144" y1="25943" x2="502" y2="58019"/>
                            <a14:foregroundMark x1="87327" y1="64623" x2="92221" y2="65566"/>
                            <a14:foregroundMark x1="92472" y1="70755" x2="95859" y2="63679"/>
                            <a14:foregroundMark x1="24216" y1="84906" x2="23087" y2="85377"/>
                            <a14:foregroundMark x1="15558" y1="82547" x2="14178" y2="83491"/>
                            <a14:foregroundMark x1="13049" y1="84434" x2="11920" y2="85377"/>
                            <a14:foregroundMark x1="10665" y1="89623" x2="10665" y2="89623"/>
                            <a14:foregroundMark x1="14304" y1="86792" x2="14304" y2="86792"/>
                            <a14:foregroundMark x1="25094" y1="78302" x2="25094" y2="78302"/>
                            <a14:foregroundMark x1="37767" y1="78774" x2="38770" y2="77830"/>
                            <a14:foregroundMark x1="41280" y1="75943" x2="41280" y2="75943"/>
                          </a14:backgroundRemoval>
                        </a14:imgEffect>
                        <a14:imgEffect>
                          <a14:brightnessContrast bright="40000" contrast="-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1473364" flipH="1" flipV="1">
                <a:off x="6872726" y="5047837"/>
                <a:ext cx="801532" cy="203200"/>
              </a:xfrm>
              <a:prstGeom prst="rect">
                <a:avLst/>
              </a:prstGeom>
              <a:effectLst>
                <a:glow rad="50800">
                  <a:schemeClr val="accent5">
                    <a:lumMod val="40000"/>
                    <a:lumOff val="60000"/>
                    <a:alpha val="95000"/>
                  </a:schemeClr>
                </a:glow>
              </a:effectLst>
            </p:spPr>
          </p:pic>
          <p:grpSp>
            <p:nvGrpSpPr>
              <p:cNvPr id="539" name="그룹 538">
                <a:extLst>
                  <a:ext uri="{FF2B5EF4-FFF2-40B4-BE49-F238E27FC236}">
                    <a16:creationId xmlns:a16="http://schemas.microsoft.com/office/drawing/2014/main" id="{4A773125-8D7C-BCDB-AE4D-72CAF0424118}"/>
                  </a:ext>
                </a:extLst>
              </p:cNvPr>
              <p:cNvGrpSpPr/>
              <p:nvPr/>
            </p:nvGrpSpPr>
            <p:grpSpPr>
              <a:xfrm>
                <a:off x="3804509" y="4268220"/>
                <a:ext cx="4745290" cy="433764"/>
                <a:chOff x="3804509" y="4268220"/>
                <a:chExt cx="4745290" cy="433764"/>
              </a:xfrm>
            </p:grpSpPr>
            <p:grpSp>
              <p:nvGrpSpPr>
                <p:cNvPr id="507" name="그룹 506">
                  <a:extLst>
                    <a:ext uri="{FF2B5EF4-FFF2-40B4-BE49-F238E27FC236}">
                      <a16:creationId xmlns:a16="http://schemas.microsoft.com/office/drawing/2014/main" id="{5368B202-46CD-9314-F42E-82596AE692AB}"/>
                    </a:ext>
                  </a:extLst>
                </p:cNvPr>
                <p:cNvGrpSpPr/>
                <p:nvPr/>
              </p:nvGrpSpPr>
              <p:grpSpPr>
                <a:xfrm>
                  <a:off x="3804509" y="4268220"/>
                  <a:ext cx="4745290" cy="228183"/>
                  <a:chOff x="3937102" y="4268220"/>
                  <a:chExt cx="4745290" cy="228183"/>
                </a:xfrm>
              </p:grpSpPr>
              <p:sp>
                <p:nvSpPr>
                  <p:cNvPr id="510" name="직사각형 509">
                    <a:extLst>
                      <a:ext uri="{FF2B5EF4-FFF2-40B4-BE49-F238E27FC236}">
                        <a16:creationId xmlns:a16="http://schemas.microsoft.com/office/drawing/2014/main" id="{4E4C5BCF-030C-36A5-6A8E-2CA82F27807C}"/>
                      </a:ext>
                    </a:extLst>
                  </p:cNvPr>
                  <p:cNvSpPr/>
                  <p:nvPr/>
                </p:nvSpPr>
                <p:spPr>
                  <a:xfrm>
                    <a:off x="3937102" y="4268220"/>
                    <a:ext cx="4745290" cy="228183"/>
                  </a:xfrm>
                  <a:prstGeom prst="rect">
                    <a:avLst/>
                  </a:prstGeom>
                  <a:solidFill>
                    <a:srgbClr val="FBF2FA"/>
                  </a:solidFill>
                  <a:ln w="12700">
                    <a:solidFill>
                      <a:schemeClr val="accent5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000" dirty="0">
                      <a:solidFill>
                        <a:schemeClr val="tx1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endParaRPr>
                  </a:p>
                </p:txBody>
              </p:sp>
              <p:sp>
                <p:nvSpPr>
                  <p:cNvPr id="511" name="TextBox 510">
                    <a:extLst>
                      <a:ext uri="{FF2B5EF4-FFF2-40B4-BE49-F238E27FC236}">
                        <a16:creationId xmlns:a16="http://schemas.microsoft.com/office/drawing/2014/main" id="{9BE422DD-B033-D631-E3A2-1C39E04A6D0B}"/>
                      </a:ext>
                    </a:extLst>
                  </p:cNvPr>
                  <p:cNvSpPr txBox="1"/>
                  <p:nvPr/>
                </p:nvSpPr>
                <p:spPr>
                  <a:xfrm>
                    <a:off x="5588395" y="4305367"/>
                    <a:ext cx="1442703" cy="15388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>
                    <a:spAutoFit/>
                  </a:bodyPr>
                  <a:lstStyle/>
                  <a:p>
                    <a:pPr algn="ctr"/>
                    <a:r>
                      <a:rPr lang="en-US" altLang="ko-KR" sz="100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[</a:t>
                    </a:r>
                    <a:r>
                      <a:rPr lang="ko-KR" altLang="en-US" sz="100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스킬 </a:t>
                    </a:r>
                    <a:r>
                      <a:rPr lang="en-US" altLang="ko-KR" sz="100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1] </a:t>
                    </a:r>
                    <a:r>
                      <a:rPr lang="ko-KR" altLang="en-US" sz="100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사용 </a:t>
                    </a:r>
                    <a:r>
                      <a:rPr lang="en-US" altLang="ko-KR" sz="100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: </a:t>
                    </a:r>
                    <a:r>
                      <a:rPr lang="en-US" altLang="ko-KR" sz="1000" dirty="0"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rPr>
                      <a:t>4</a:t>
                    </a:r>
                    <a:r>
                      <a:rPr lang="ko-KR" altLang="en-US" sz="1000" dirty="0"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rPr>
                      <a:t>회 타격 성공</a:t>
                    </a:r>
                    <a:endParaRPr lang="en-US" altLang="ko-KR" sz="1000" dirty="0">
                      <a:solidFill>
                        <a:srgbClr val="FF0000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endParaRPr>
                  </a:p>
                </p:txBody>
              </p:sp>
            </p:grpSp>
            <p:sp>
              <p:nvSpPr>
                <p:cNvPr id="476" name="TextBox 475">
                  <a:extLst>
                    <a:ext uri="{FF2B5EF4-FFF2-40B4-BE49-F238E27FC236}">
                      <a16:creationId xmlns:a16="http://schemas.microsoft.com/office/drawing/2014/main" id="{0C40784C-35F0-0120-B680-A567689CCAB0}"/>
                    </a:ext>
                  </a:extLst>
                </p:cNvPr>
                <p:cNvSpPr txBox="1"/>
                <p:nvPr/>
              </p:nvSpPr>
              <p:spPr>
                <a:xfrm>
                  <a:off x="5377256" y="4548096"/>
                  <a:ext cx="1599797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en-US" altLang="ko-KR" sz="10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(</a:t>
                  </a:r>
                  <a:r>
                    <a:rPr lang="ko-KR" altLang="en-US" sz="10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기본 타격 </a:t>
                  </a:r>
                  <a:r>
                    <a:rPr lang="en-US" altLang="ko-KR" sz="10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3</a:t>
                  </a:r>
                  <a:r>
                    <a:rPr lang="ko-KR" altLang="en-US" sz="10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회 </a:t>
                  </a:r>
                  <a:r>
                    <a:rPr lang="en-US" altLang="ko-KR" sz="10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+ </a:t>
                  </a:r>
                  <a:r>
                    <a:rPr lang="ko-KR" altLang="en-US" sz="1000" dirty="0">
                      <a:solidFill>
                        <a:srgbClr val="FF0000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추가 타격 </a:t>
                  </a:r>
                  <a:r>
                    <a:rPr lang="en-US" altLang="ko-KR" sz="1000" dirty="0">
                      <a:solidFill>
                        <a:srgbClr val="FF0000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1</a:t>
                  </a:r>
                  <a:r>
                    <a:rPr lang="ko-KR" altLang="en-US" sz="1000" dirty="0">
                      <a:solidFill>
                        <a:srgbClr val="FF0000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회</a:t>
                  </a:r>
                  <a:r>
                    <a:rPr lang="en-US" altLang="ko-KR" sz="10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)</a:t>
                  </a:r>
                </a:p>
              </p:txBody>
            </p:sp>
          </p:grpSp>
        </p:grpSp>
      </p:grpSp>
      <p:grpSp>
        <p:nvGrpSpPr>
          <p:cNvPr id="554" name="그룹 553">
            <a:extLst>
              <a:ext uri="{FF2B5EF4-FFF2-40B4-BE49-F238E27FC236}">
                <a16:creationId xmlns:a16="http://schemas.microsoft.com/office/drawing/2014/main" id="{8204741B-8FD1-3396-7179-1315928758EB}"/>
              </a:ext>
            </a:extLst>
          </p:cNvPr>
          <p:cNvGrpSpPr/>
          <p:nvPr/>
        </p:nvGrpSpPr>
        <p:grpSpPr>
          <a:xfrm>
            <a:off x="3814658" y="1342088"/>
            <a:ext cx="7968994" cy="2263774"/>
            <a:chOff x="3804509" y="1296822"/>
            <a:chExt cx="7968994" cy="2263774"/>
          </a:xfrm>
        </p:grpSpPr>
        <p:grpSp>
          <p:nvGrpSpPr>
            <p:cNvPr id="553" name="그룹 552">
              <a:extLst>
                <a:ext uri="{FF2B5EF4-FFF2-40B4-BE49-F238E27FC236}">
                  <a16:creationId xmlns:a16="http://schemas.microsoft.com/office/drawing/2014/main" id="{893C6184-6E8F-19C1-98F6-73D491D397E1}"/>
                </a:ext>
              </a:extLst>
            </p:cNvPr>
            <p:cNvGrpSpPr/>
            <p:nvPr/>
          </p:nvGrpSpPr>
          <p:grpSpPr>
            <a:xfrm>
              <a:off x="3804509" y="1296822"/>
              <a:ext cx="4745290" cy="2263774"/>
              <a:chOff x="3804509" y="1296822"/>
              <a:chExt cx="4745290" cy="2263774"/>
            </a:xfrm>
          </p:grpSpPr>
          <p:grpSp>
            <p:nvGrpSpPr>
              <p:cNvPr id="556" name="그룹 555">
                <a:extLst>
                  <a:ext uri="{FF2B5EF4-FFF2-40B4-BE49-F238E27FC236}">
                    <a16:creationId xmlns:a16="http://schemas.microsoft.com/office/drawing/2014/main" id="{024AE7EC-EC1B-91F7-4AA0-84AFB3BCD684}"/>
                  </a:ext>
                </a:extLst>
              </p:cNvPr>
              <p:cNvGrpSpPr/>
              <p:nvPr/>
            </p:nvGrpSpPr>
            <p:grpSpPr>
              <a:xfrm>
                <a:off x="6261790" y="1938917"/>
                <a:ext cx="2158839" cy="1621679"/>
                <a:chOff x="4315523" y="1897353"/>
                <a:chExt cx="2158839" cy="1621679"/>
              </a:xfrm>
              <a:solidFill>
                <a:schemeClr val="bg1"/>
              </a:solidFill>
            </p:grpSpPr>
            <p:sp>
              <p:nvSpPr>
                <p:cNvPr id="557" name="평행 사변형 556">
                  <a:extLst>
                    <a:ext uri="{FF2B5EF4-FFF2-40B4-BE49-F238E27FC236}">
                      <a16:creationId xmlns:a16="http://schemas.microsoft.com/office/drawing/2014/main" id="{168139A0-58CB-8079-4EE3-4865E1FEA783}"/>
                    </a:ext>
                  </a:extLst>
                </p:cNvPr>
                <p:cNvSpPr/>
                <p:nvPr/>
              </p:nvSpPr>
              <p:spPr>
                <a:xfrm>
                  <a:off x="5173071" y="1897353"/>
                  <a:ext cx="719936" cy="541306"/>
                </a:xfrm>
                <a:prstGeom prst="parallelogram">
                  <a:avLst/>
                </a:prstGeom>
                <a:grpFill/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58" name="평행 사변형 557">
                  <a:extLst>
                    <a:ext uri="{FF2B5EF4-FFF2-40B4-BE49-F238E27FC236}">
                      <a16:creationId xmlns:a16="http://schemas.microsoft.com/office/drawing/2014/main" id="{69185A29-48A4-AD5A-6E9B-E7D81F6728E4}"/>
                    </a:ext>
                  </a:extLst>
                </p:cNvPr>
                <p:cNvSpPr/>
                <p:nvPr/>
              </p:nvSpPr>
              <p:spPr>
                <a:xfrm>
                  <a:off x="5034785" y="2438329"/>
                  <a:ext cx="719936" cy="541306"/>
                </a:xfrm>
                <a:prstGeom prst="parallelogram">
                  <a:avLst/>
                </a:prstGeom>
                <a:grpFill/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59" name="평행 사변형 558">
                  <a:extLst>
                    <a:ext uri="{FF2B5EF4-FFF2-40B4-BE49-F238E27FC236}">
                      <a16:creationId xmlns:a16="http://schemas.microsoft.com/office/drawing/2014/main" id="{83B5F221-C3C3-6541-90B5-20CFE710C71F}"/>
                    </a:ext>
                  </a:extLst>
                </p:cNvPr>
                <p:cNvSpPr/>
                <p:nvPr/>
              </p:nvSpPr>
              <p:spPr>
                <a:xfrm>
                  <a:off x="4902106" y="2977726"/>
                  <a:ext cx="719936" cy="541306"/>
                </a:xfrm>
                <a:prstGeom prst="parallelogram">
                  <a:avLst/>
                </a:prstGeom>
                <a:grpFill/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60" name="평행 사변형 559">
                  <a:extLst>
                    <a:ext uri="{FF2B5EF4-FFF2-40B4-BE49-F238E27FC236}">
                      <a16:creationId xmlns:a16="http://schemas.microsoft.com/office/drawing/2014/main" id="{B1EE5127-087B-9546-9CFD-5093B57A11A3}"/>
                    </a:ext>
                  </a:extLst>
                </p:cNvPr>
                <p:cNvSpPr/>
                <p:nvPr/>
              </p:nvSpPr>
              <p:spPr>
                <a:xfrm>
                  <a:off x="5754426" y="1897353"/>
                  <a:ext cx="719936" cy="541306"/>
                </a:xfrm>
                <a:prstGeom prst="parallelogram">
                  <a:avLst/>
                </a:prstGeom>
                <a:grpFill/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61" name="평행 사변형 560">
                  <a:extLst>
                    <a:ext uri="{FF2B5EF4-FFF2-40B4-BE49-F238E27FC236}">
                      <a16:creationId xmlns:a16="http://schemas.microsoft.com/office/drawing/2014/main" id="{16054B35-12F9-3BFB-C113-99C4A9DF56BC}"/>
                    </a:ext>
                  </a:extLst>
                </p:cNvPr>
                <p:cNvSpPr/>
                <p:nvPr/>
              </p:nvSpPr>
              <p:spPr>
                <a:xfrm>
                  <a:off x="5616139" y="2438329"/>
                  <a:ext cx="719936" cy="541306"/>
                </a:xfrm>
                <a:prstGeom prst="parallelogram">
                  <a:avLst/>
                </a:prstGeom>
                <a:grpFill/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62" name="평행 사변형 561">
                  <a:extLst>
                    <a:ext uri="{FF2B5EF4-FFF2-40B4-BE49-F238E27FC236}">
                      <a16:creationId xmlns:a16="http://schemas.microsoft.com/office/drawing/2014/main" id="{F25BC49F-F1F6-4091-B955-D94A98CA7062}"/>
                    </a:ext>
                  </a:extLst>
                </p:cNvPr>
                <p:cNvSpPr/>
                <p:nvPr/>
              </p:nvSpPr>
              <p:spPr>
                <a:xfrm>
                  <a:off x="5483461" y="2977726"/>
                  <a:ext cx="719936" cy="541306"/>
                </a:xfrm>
                <a:prstGeom prst="parallelogram">
                  <a:avLst/>
                </a:prstGeom>
                <a:grpFill/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63" name="평행 사변형 562">
                  <a:extLst>
                    <a:ext uri="{FF2B5EF4-FFF2-40B4-BE49-F238E27FC236}">
                      <a16:creationId xmlns:a16="http://schemas.microsoft.com/office/drawing/2014/main" id="{261416B2-9A39-D113-50FA-A0C2E4A33CA4}"/>
                    </a:ext>
                  </a:extLst>
                </p:cNvPr>
                <p:cNvSpPr/>
                <p:nvPr/>
              </p:nvSpPr>
              <p:spPr>
                <a:xfrm>
                  <a:off x="4586488" y="1897353"/>
                  <a:ext cx="719936" cy="541306"/>
                </a:xfrm>
                <a:prstGeom prst="parallelogram">
                  <a:avLst/>
                </a:prstGeom>
                <a:grpFill/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64" name="평행 사변형 563">
                  <a:extLst>
                    <a:ext uri="{FF2B5EF4-FFF2-40B4-BE49-F238E27FC236}">
                      <a16:creationId xmlns:a16="http://schemas.microsoft.com/office/drawing/2014/main" id="{2CA43ABE-C6EF-9CEE-B96B-9E7259F66C36}"/>
                    </a:ext>
                  </a:extLst>
                </p:cNvPr>
                <p:cNvSpPr/>
                <p:nvPr/>
              </p:nvSpPr>
              <p:spPr>
                <a:xfrm>
                  <a:off x="4450583" y="2438329"/>
                  <a:ext cx="719936" cy="541306"/>
                </a:xfrm>
                <a:prstGeom prst="parallelogram">
                  <a:avLst/>
                </a:prstGeom>
                <a:grpFill/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65" name="평행 사변형 564">
                  <a:extLst>
                    <a:ext uri="{FF2B5EF4-FFF2-40B4-BE49-F238E27FC236}">
                      <a16:creationId xmlns:a16="http://schemas.microsoft.com/office/drawing/2014/main" id="{064AABB1-ACEE-EE1C-9408-3C23AD277B9A}"/>
                    </a:ext>
                  </a:extLst>
                </p:cNvPr>
                <p:cNvSpPr/>
                <p:nvPr/>
              </p:nvSpPr>
              <p:spPr>
                <a:xfrm>
                  <a:off x="4315523" y="2977726"/>
                  <a:ext cx="719936" cy="541306"/>
                </a:xfrm>
                <a:prstGeom prst="parallelogram">
                  <a:avLst/>
                </a:prstGeom>
                <a:grpFill/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548" name="그룹 547">
                <a:extLst>
                  <a:ext uri="{FF2B5EF4-FFF2-40B4-BE49-F238E27FC236}">
                    <a16:creationId xmlns:a16="http://schemas.microsoft.com/office/drawing/2014/main" id="{4DBFC352-F9B5-25E5-6AF3-3BDF33F553D1}"/>
                  </a:ext>
                </a:extLst>
              </p:cNvPr>
              <p:cNvGrpSpPr/>
              <p:nvPr/>
            </p:nvGrpSpPr>
            <p:grpSpPr>
              <a:xfrm>
                <a:off x="3933680" y="1938917"/>
                <a:ext cx="2158839" cy="1621679"/>
                <a:chOff x="4315523" y="1897353"/>
                <a:chExt cx="2158839" cy="1621679"/>
              </a:xfrm>
              <a:solidFill>
                <a:schemeClr val="bg1"/>
              </a:solidFill>
            </p:grpSpPr>
            <p:sp>
              <p:nvSpPr>
                <p:cNvPr id="185" name="평행 사변형 184">
                  <a:extLst>
                    <a:ext uri="{FF2B5EF4-FFF2-40B4-BE49-F238E27FC236}">
                      <a16:creationId xmlns:a16="http://schemas.microsoft.com/office/drawing/2014/main" id="{8F0FAE48-E33F-18D4-4055-DBE287F053DE}"/>
                    </a:ext>
                  </a:extLst>
                </p:cNvPr>
                <p:cNvSpPr/>
                <p:nvPr/>
              </p:nvSpPr>
              <p:spPr>
                <a:xfrm>
                  <a:off x="5173071" y="1897353"/>
                  <a:ext cx="719936" cy="541306"/>
                </a:xfrm>
                <a:prstGeom prst="parallelogram">
                  <a:avLst/>
                </a:prstGeom>
                <a:grpFill/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6" name="평행 사변형 185">
                  <a:extLst>
                    <a:ext uri="{FF2B5EF4-FFF2-40B4-BE49-F238E27FC236}">
                      <a16:creationId xmlns:a16="http://schemas.microsoft.com/office/drawing/2014/main" id="{5605774F-362B-0C14-9E30-544CA2E5BE66}"/>
                    </a:ext>
                  </a:extLst>
                </p:cNvPr>
                <p:cNvSpPr/>
                <p:nvPr/>
              </p:nvSpPr>
              <p:spPr>
                <a:xfrm>
                  <a:off x="5039548" y="2438329"/>
                  <a:ext cx="719936" cy="541306"/>
                </a:xfrm>
                <a:prstGeom prst="parallelogram">
                  <a:avLst/>
                </a:prstGeom>
                <a:grpFill/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7" name="평행 사변형 186">
                  <a:extLst>
                    <a:ext uri="{FF2B5EF4-FFF2-40B4-BE49-F238E27FC236}">
                      <a16:creationId xmlns:a16="http://schemas.microsoft.com/office/drawing/2014/main" id="{B3A01772-0465-BBE1-89CE-0A955150D04E}"/>
                    </a:ext>
                  </a:extLst>
                </p:cNvPr>
                <p:cNvSpPr/>
                <p:nvPr/>
              </p:nvSpPr>
              <p:spPr>
                <a:xfrm>
                  <a:off x="4902106" y="2977726"/>
                  <a:ext cx="719936" cy="541306"/>
                </a:xfrm>
                <a:prstGeom prst="parallelogram">
                  <a:avLst/>
                </a:prstGeom>
                <a:grpFill/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8" name="평행 사변형 187">
                  <a:extLst>
                    <a:ext uri="{FF2B5EF4-FFF2-40B4-BE49-F238E27FC236}">
                      <a16:creationId xmlns:a16="http://schemas.microsoft.com/office/drawing/2014/main" id="{9A0D2EC9-A2AA-616A-ACB0-9B7D5D68211B}"/>
                    </a:ext>
                  </a:extLst>
                </p:cNvPr>
                <p:cNvSpPr/>
                <p:nvPr/>
              </p:nvSpPr>
              <p:spPr>
                <a:xfrm>
                  <a:off x="5754426" y="1897353"/>
                  <a:ext cx="719936" cy="541306"/>
                </a:xfrm>
                <a:prstGeom prst="parallelogram">
                  <a:avLst/>
                </a:prstGeom>
                <a:grpFill/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9" name="평행 사변형 188">
                  <a:extLst>
                    <a:ext uri="{FF2B5EF4-FFF2-40B4-BE49-F238E27FC236}">
                      <a16:creationId xmlns:a16="http://schemas.microsoft.com/office/drawing/2014/main" id="{6A9F7414-26E7-C074-D2C0-AE77B8F4E384}"/>
                    </a:ext>
                  </a:extLst>
                </p:cNvPr>
                <p:cNvSpPr/>
                <p:nvPr/>
              </p:nvSpPr>
              <p:spPr>
                <a:xfrm>
                  <a:off x="5620902" y="2438329"/>
                  <a:ext cx="719936" cy="541306"/>
                </a:xfrm>
                <a:prstGeom prst="parallelogram">
                  <a:avLst/>
                </a:prstGeom>
                <a:grpFill/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0" name="평행 사변형 189">
                  <a:extLst>
                    <a:ext uri="{FF2B5EF4-FFF2-40B4-BE49-F238E27FC236}">
                      <a16:creationId xmlns:a16="http://schemas.microsoft.com/office/drawing/2014/main" id="{CF136417-84DE-4701-EA0D-DAE49A3DE2C7}"/>
                    </a:ext>
                  </a:extLst>
                </p:cNvPr>
                <p:cNvSpPr/>
                <p:nvPr/>
              </p:nvSpPr>
              <p:spPr>
                <a:xfrm>
                  <a:off x="5483461" y="2977726"/>
                  <a:ext cx="719936" cy="541306"/>
                </a:xfrm>
                <a:prstGeom prst="parallelogram">
                  <a:avLst/>
                </a:prstGeom>
                <a:grpFill/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1" name="평행 사변형 190">
                  <a:extLst>
                    <a:ext uri="{FF2B5EF4-FFF2-40B4-BE49-F238E27FC236}">
                      <a16:creationId xmlns:a16="http://schemas.microsoft.com/office/drawing/2014/main" id="{5D46E5AE-8ABC-6882-1468-7FFEDA605863}"/>
                    </a:ext>
                  </a:extLst>
                </p:cNvPr>
                <p:cNvSpPr/>
                <p:nvPr/>
              </p:nvSpPr>
              <p:spPr>
                <a:xfrm>
                  <a:off x="4586488" y="1897353"/>
                  <a:ext cx="719936" cy="541306"/>
                </a:xfrm>
                <a:prstGeom prst="parallelogram">
                  <a:avLst/>
                </a:prstGeom>
                <a:grpFill/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2" name="평행 사변형 191">
                  <a:extLst>
                    <a:ext uri="{FF2B5EF4-FFF2-40B4-BE49-F238E27FC236}">
                      <a16:creationId xmlns:a16="http://schemas.microsoft.com/office/drawing/2014/main" id="{4B6518D7-A53C-32AF-991A-DE324A72B967}"/>
                    </a:ext>
                  </a:extLst>
                </p:cNvPr>
                <p:cNvSpPr/>
                <p:nvPr/>
              </p:nvSpPr>
              <p:spPr>
                <a:xfrm>
                  <a:off x="4450583" y="2438329"/>
                  <a:ext cx="719936" cy="541306"/>
                </a:xfrm>
                <a:prstGeom prst="parallelogram">
                  <a:avLst/>
                </a:prstGeom>
                <a:grpFill/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5" name="평행 사변형 194">
                  <a:extLst>
                    <a:ext uri="{FF2B5EF4-FFF2-40B4-BE49-F238E27FC236}">
                      <a16:creationId xmlns:a16="http://schemas.microsoft.com/office/drawing/2014/main" id="{2ED21659-C31E-CD44-B5DC-89AB1DC75671}"/>
                    </a:ext>
                  </a:extLst>
                </p:cNvPr>
                <p:cNvSpPr/>
                <p:nvPr/>
              </p:nvSpPr>
              <p:spPr>
                <a:xfrm>
                  <a:off x="4315523" y="2977726"/>
                  <a:ext cx="719936" cy="541306"/>
                </a:xfrm>
                <a:prstGeom prst="parallelogram">
                  <a:avLst/>
                </a:prstGeom>
                <a:grpFill/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93" name="그룹 192">
                <a:extLst>
                  <a:ext uri="{FF2B5EF4-FFF2-40B4-BE49-F238E27FC236}">
                    <a16:creationId xmlns:a16="http://schemas.microsoft.com/office/drawing/2014/main" id="{BCC3B094-A8FC-10E3-E521-33E2BEA6472F}"/>
                  </a:ext>
                </a:extLst>
              </p:cNvPr>
              <p:cNvGrpSpPr/>
              <p:nvPr/>
            </p:nvGrpSpPr>
            <p:grpSpPr>
              <a:xfrm>
                <a:off x="4229836" y="2351111"/>
                <a:ext cx="295816" cy="574091"/>
                <a:chOff x="3911410" y="2411116"/>
                <a:chExt cx="915181" cy="1776097"/>
              </a:xfrm>
            </p:grpSpPr>
            <p:sp>
              <p:nvSpPr>
                <p:cNvPr id="205" name="자유형: 도형 204">
                  <a:extLst>
                    <a:ext uri="{FF2B5EF4-FFF2-40B4-BE49-F238E27FC236}">
                      <a16:creationId xmlns:a16="http://schemas.microsoft.com/office/drawing/2014/main" id="{476A75A5-C514-1F08-743E-CAEE04390622}"/>
                    </a:ext>
                  </a:extLst>
                </p:cNvPr>
                <p:cNvSpPr/>
                <p:nvPr/>
              </p:nvSpPr>
              <p:spPr>
                <a:xfrm>
                  <a:off x="3911410" y="2411116"/>
                  <a:ext cx="915181" cy="1776097"/>
                </a:xfrm>
                <a:custGeom>
                  <a:avLst/>
                  <a:gdLst>
                    <a:gd name="connsiteX0" fmla="*/ 756866 w 915181"/>
                    <a:gd name="connsiteY0" fmla="*/ 1099252 h 1776097"/>
                    <a:gd name="connsiteX1" fmla="*/ 756866 w 915181"/>
                    <a:gd name="connsiteY1" fmla="*/ 604144 h 1776097"/>
                    <a:gd name="connsiteX2" fmla="*/ 911662 w 915181"/>
                    <a:gd name="connsiteY2" fmla="*/ 64984 h 1776097"/>
                    <a:gd name="connsiteX3" fmla="*/ 838582 w 915181"/>
                    <a:gd name="connsiteY3" fmla="*/ 125 h 1776097"/>
                    <a:gd name="connsiteX4" fmla="*/ 773723 w 915181"/>
                    <a:gd name="connsiteY4" fmla="*/ 73205 h 1776097"/>
                    <a:gd name="connsiteX5" fmla="*/ 647943 w 915181"/>
                    <a:gd name="connsiteY5" fmla="*/ 518456 h 1776097"/>
                    <a:gd name="connsiteX6" fmla="*/ 618006 w 915181"/>
                    <a:gd name="connsiteY6" fmla="*/ 518456 h 1776097"/>
                    <a:gd name="connsiteX7" fmla="*/ 551938 w 915181"/>
                    <a:gd name="connsiteY7" fmla="*/ 529049 h 1776097"/>
                    <a:gd name="connsiteX8" fmla="*/ 535496 w 915181"/>
                    <a:gd name="connsiteY8" fmla="*/ 534046 h 1776097"/>
                    <a:gd name="connsiteX9" fmla="*/ 70325 w 915181"/>
                    <a:gd name="connsiteY9" fmla="*/ 981117 h 1776097"/>
                    <a:gd name="connsiteX10" fmla="*/ 104349 w 915181"/>
                    <a:gd name="connsiteY10" fmla="*/ 1072711 h 1776097"/>
                    <a:gd name="connsiteX11" fmla="*/ 195944 w 915181"/>
                    <a:gd name="connsiteY11" fmla="*/ 1038687 h 1776097"/>
                    <a:gd name="connsiteX12" fmla="*/ 434010 w 915181"/>
                    <a:gd name="connsiteY12" fmla="*/ 739734 h 1776097"/>
                    <a:gd name="connsiteX13" fmla="*/ 434010 w 915181"/>
                    <a:gd name="connsiteY13" fmla="*/ 1171238 h 1776097"/>
                    <a:gd name="connsiteX14" fmla="*/ 366077 w 915181"/>
                    <a:gd name="connsiteY14" fmla="*/ 1308763 h 1776097"/>
                    <a:gd name="connsiteX15" fmla="*/ 73066 w 915181"/>
                    <a:gd name="connsiteY15" fmla="*/ 1289580 h 1776097"/>
                    <a:gd name="connsiteX16" fmla="*/ 117 w 915181"/>
                    <a:gd name="connsiteY16" fmla="*/ 1354570 h 1776097"/>
                    <a:gd name="connsiteX17" fmla="*/ 64039 w 915181"/>
                    <a:gd name="connsiteY17" fmla="*/ 1427450 h 1776097"/>
                    <a:gd name="connsiteX18" fmla="*/ 403037 w 915181"/>
                    <a:gd name="connsiteY18" fmla="*/ 1449672 h 1776097"/>
                    <a:gd name="connsiteX19" fmla="*/ 407643 w 915181"/>
                    <a:gd name="connsiteY19" fmla="*/ 1449811 h 1776097"/>
                    <a:gd name="connsiteX20" fmla="*/ 469543 w 915181"/>
                    <a:gd name="connsiteY20" fmla="*/ 1411330 h 1776097"/>
                    <a:gd name="connsiteX21" fmla="*/ 606124 w 915181"/>
                    <a:gd name="connsiteY21" fmla="*/ 1134991 h 1776097"/>
                    <a:gd name="connsiteX22" fmla="*/ 775220 w 915181"/>
                    <a:gd name="connsiteY22" fmla="*/ 1334877 h 1776097"/>
                    <a:gd name="connsiteX23" fmla="*/ 749313 w 915181"/>
                    <a:gd name="connsiteY23" fmla="*/ 1702223 h 1776097"/>
                    <a:gd name="connsiteX24" fmla="*/ 813355 w 915181"/>
                    <a:gd name="connsiteY24" fmla="*/ 1775914 h 1776097"/>
                    <a:gd name="connsiteX25" fmla="*/ 818283 w 915181"/>
                    <a:gd name="connsiteY25" fmla="*/ 1776098 h 1776097"/>
                    <a:gd name="connsiteX26" fmla="*/ 887114 w 915181"/>
                    <a:gd name="connsiteY26" fmla="*/ 1711872 h 1776097"/>
                    <a:gd name="connsiteX27" fmla="*/ 915001 w 915181"/>
                    <a:gd name="connsiteY27" fmla="*/ 1316477 h 1776097"/>
                    <a:gd name="connsiteX28" fmla="*/ 898882 w 915181"/>
                    <a:gd name="connsiteY28" fmla="*/ 1267012 h 1776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915181" h="1776097">
                      <a:moveTo>
                        <a:pt x="756866" y="1099252"/>
                      </a:moveTo>
                      <a:lnTo>
                        <a:pt x="756866" y="604144"/>
                      </a:lnTo>
                      <a:cubicBezTo>
                        <a:pt x="869737" y="447964"/>
                        <a:pt x="924491" y="257253"/>
                        <a:pt x="911662" y="64984"/>
                      </a:cubicBezTo>
                      <a:cubicBezTo>
                        <a:pt x="909392" y="26893"/>
                        <a:pt x="876673" y="-2146"/>
                        <a:pt x="838582" y="125"/>
                      </a:cubicBezTo>
                      <a:cubicBezTo>
                        <a:pt x="800491" y="2395"/>
                        <a:pt x="771453" y="35114"/>
                        <a:pt x="773723" y="73205"/>
                      </a:cubicBezTo>
                      <a:cubicBezTo>
                        <a:pt x="784887" y="231736"/>
                        <a:pt x="740406" y="389198"/>
                        <a:pt x="647943" y="518456"/>
                      </a:cubicBezTo>
                      <a:lnTo>
                        <a:pt x="618006" y="518456"/>
                      </a:lnTo>
                      <a:cubicBezTo>
                        <a:pt x="595623" y="519172"/>
                        <a:pt x="573423" y="522732"/>
                        <a:pt x="551938" y="529049"/>
                      </a:cubicBezTo>
                      <a:cubicBezTo>
                        <a:pt x="545352" y="530799"/>
                        <a:pt x="541253" y="531950"/>
                        <a:pt x="535496" y="534046"/>
                      </a:cubicBezTo>
                      <a:cubicBezTo>
                        <a:pt x="322323" y="611559"/>
                        <a:pt x="174528" y="753621"/>
                        <a:pt x="70325" y="981117"/>
                      </a:cubicBezTo>
                      <a:cubicBezTo>
                        <a:pt x="54427" y="1015806"/>
                        <a:pt x="69660" y="1056813"/>
                        <a:pt x="104349" y="1072711"/>
                      </a:cubicBezTo>
                      <a:cubicBezTo>
                        <a:pt x="139039" y="1088610"/>
                        <a:pt x="180046" y="1073377"/>
                        <a:pt x="195944" y="1038687"/>
                      </a:cubicBezTo>
                      <a:cubicBezTo>
                        <a:pt x="256578" y="906344"/>
                        <a:pt x="333953" y="808635"/>
                        <a:pt x="434010" y="739734"/>
                      </a:cubicBezTo>
                      <a:lnTo>
                        <a:pt x="434010" y="1171238"/>
                      </a:lnTo>
                      <a:lnTo>
                        <a:pt x="366077" y="1308763"/>
                      </a:lnTo>
                      <a:lnTo>
                        <a:pt x="73066" y="1289580"/>
                      </a:lnTo>
                      <a:cubicBezTo>
                        <a:pt x="34975" y="1287383"/>
                        <a:pt x="2314" y="1316479"/>
                        <a:pt x="117" y="1354570"/>
                      </a:cubicBezTo>
                      <a:cubicBezTo>
                        <a:pt x="-2057" y="1392245"/>
                        <a:pt x="26403" y="1424691"/>
                        <a:pt x="64039" y="1427450"/>
                      </a:cubicBezTo>
                      <a:lnTo>
                        <a:pt x="403037" y="1449672"/>
                      </a:lnTo>
                      <a:cubicBezTo>
                        <a:pt x="404580" y="1449672"/>
                        <a:pt x="406077" y="1449811"/>
                        <a:pt x="407643" y="1449811"/>
                      </a:cubicBezTo>
                      <a:cubicBezTo>
                        <a:pt x="433914" y="1449797"/>
                        <a:pt x="457904" y="1434884"/>
                        <a:pt x="469543" y="1411330"/>
                      </a:cubicBezTo>
                      <a:lnTo>
                        <a:pt x="606124" y="1134991"/>
                      </a:lnTo>
                      <a:lnTo>
                        <a:pt x="775220" y="1334877"/>
                      </a:lnTo>
                      <a:lnTo>
                        <a:pt x="749313" y="1702223"/>
                      </a:lnTo>
                      <a:cubicBezTo>
                        <a:pt x="746676" y="1740247"/>
                        <a:pt x="775335" y="1773222"/>
                        <a:pt x="813355" y="1775914"/>
                      </a:cubicBezTo>
                      <a:cubicBezTo>
                        <a:pt x="814990" y="1776052"/>
                        <a:pt x="816648" y="1776098"/>
                        <a:pt x="818283" y="1776098"/>
                      </a:cubicBezTo>
                      <a:cubicBezTo>
                        <a:pt x="854520" y="1776054"/>
                        <a:pt x="884565" y="1748019"/>
                        <a:pt x="887114" y="1711872"/>
                      </a:cubicBezTo>
                      <a:lnTo>
                        <a:pt x="915001" y="1316477"/>
                      </a:lnTo>
                      <a:cubicBezTo>
                        <a:pt x="916300" y="1298515"/>
                        <a:pt x="910516" y="1280760"/>
                        <a:pt x="898882" y="1267012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2301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6" name="자유형: 도형 205">
                  <a:extLst>
                    <a:ext uri="{FF2B5EF4-FFF2-40B4-BE49-F238E27FC236}">
                      <a16:creationId xmlns:a16="http://schemas.microsoft.com/office/drawing/2014/main" id="{9847CDF2-0F8D-641D-1DD2-827D2138E94A}"/>
                    </a:ext>
                  </a:extLst>
                </p:cNvPr>
                <p:cNvSpPr/>
                <p:nvPr/>
              </p:nvSpPr>
              <p:spPr>
                <a:xfrm>
                  <a:off x="4283958" y="2617954"/>
                  <a:ext cx="276339" cy="276339"/>
                </a:xfrm>
                <a:custGeom>
                  <a:avLst/>
                  <a:gdLst>
                    <a:gd name="connsiteX0" fmla="*/ 276339 w 276339"/>
                    <a:gd name="connsiteY0" fmla="*/ 138170 h 276339"/>
                    <a:gd name="connsiteX1" fmla="*/ 138169 w 276339"/>
                    <a:gd name="connsiteY1" fmla="*/ 276339 h 276339"/>
                    <a:gd name="connsiteX2" fmla="*/ 0 w 276339"/>
                    <a:gd name="connsiteY2" fmla="*/ 138170 h 276339"/>
                    <a:gd name="connsiteX3" fmla="*/ 138169 w 276339"/>
                    <a:gd name="connsiteY3" fmla="*/ 0 h 276339"/>
                    <a:gd name="connsiteX4" fmla="*/ 276339 w 276339"/>
                    <a:gd name="connsiteY4" fmla="*/ 138170 h 2763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6339" h="276339">
                      <a:moveTo>
                        <a:pt x="276339" y="138170"/>
                      </a:moveTo>
                      <a:cubicBezTo>
                        <a:pt x="276339" y="214478"/>
                        <a:pt x="214478" y="276339"/>
                        <a:pt x="138169" y="276339"/>
                      </a:cubicBezTo>
                      <a:cubicBezTo>
                        <a:pt x="61861" y="276339"/>
                        <a:pt x="0" y="214478"/>
                        <a:pt x="0" y="138170"/>
                      </a:cubicBezTo>
                      <a:cubicBezTo>
                        <a:pt x="0" y="61861"/>
                        <a:pt x="61861" y="0"/>
                        <a:pt x="138169" y="0"/>
                      </a:cubicBezTo>
                      <a:cubicBezTo>
                        <a:pt x="214478" y="0"/>
                        <a:pt x="276339" y="61861"/>
                        <a:pt x="276339" y="13817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2301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98" name="그룹 197">
                <a:extLst>
                  <a:ext uri="{FF2B5EF4-FFF2-40B4-BE49-F238E27FC236}">
                    <a16:creationId xmlns:a16="http://schemas.microsoft.com/office/drawing/2014/main" id="{E7508088-C24B-141B-A6D7-2CC6E5E11FA4}"/>
                  </a:ext>
                </a:extLst>
              </p:cNvPr>
              <p:cNvGrpSpPr/>
              <p:nvPr/>
            </p:nvGrpSpPr>
            <p:grpSpPr>
              <a:xfrm>
                <a:off x="5534165" y="1808835"/>
                <a:ext cx="295816" cy="574091"/>
                <a:chOff x="3911410" y="2411116"/>
                <a:chExt cx="915181" cy="1776097"/>
              </a:xfrm>
            </p:grpSpPr>
            <p:sp>
              <p:nvSpPr>
                <p:cNvPr id="199" name="자유형: 도형 198">
                  <a:extLst>
                    <a:ext uri="{FF2B5EF4-FFF2-40B4-BE49-F238E27FC236}">
                      <a16:creationId xmlns:a16="http://schemas.microsoft.com/office/drawing/2014/main" id="{1EE9F37B-2B1B-7D36-45CC-BCB19DF1C7A1}"/>
                    </a:ext>
                  </a:extLst>
                </p:cNvPr>
                <p:cNvSpPr/>
                <p:nvPr/>
              </p:nvSpPr>
              <p:spPr>
                <a:xfrm>
                  <a:off x="3911410" y="2411116"/>
                  <a:ext cx="915181" cy="1776097"/>
                </a:xfrm>
                <a:custGeom>
                  <a:avLst/>
                  <a:gdLst>
                    <a:gd name="connsiteX0" fmla="*/ 756866 w 915181"/>
                    <a:gd name="connsiteY0" fmla="*/ 1099252 h 1776097"/>
                    <a:gd name="connsiteX1" fmla="*/ 756866 w 915181"/>
                    <a:gd name="connsiteY1" fmla="*/ 604144 h 1776097"/>
                    <a:gd name="connsiteX2" fmla="*/ 911662 w 915181"/>
                    <a:gd name="connsiteY2" fmla="*/ 64984 h 1776097"/>
                    <a:gd name="connsiteX3" fmla="*/ 838582 w 915181"/>
                    <a:gd name="connsiteY3" fmla="*/ 125 h 1776097"/>
                    <a:gd name="connsiteX4" fmla="*/ 773723 w 915181"/>
                    <a:gd name="connsiteY4" fmla="*/ 73205 h 1776097"/>
                    <a:gd name="connsiteX5" fmla="*/ 647943 w 915181"/>
                    <a:gd name="connsiteY5" fmla="*/ 518456 h 1776097"/>
                    <a:gd name="connsiteX6" fmla="*/ 618006 w 915181"/>
                    <a:gd name="connsiteY6" fmla="*/ 518456 h 1776097"/>
                    <a:gd name="connsiteX7" fmla="*/ 551938 w 915181"/>
                    <a:gd name="connsiteY7" fmla="*/ 529049 h 1776097"/>
                    <a:gd name="connsiteX8" fmla="*/ 535496 w 915181"/>
                    <a:gd name="connsiteY8" fmla="*/ 534046 h 1776097"/>
                    <a:gd name="connsiteX9" fmla="*/ 70325 w 915181"/>
                    <a:gd name="connsiteY9" fmla="*/ 981117 h 1776097"/>
                    <a:gd name="connsiteX10" fmla="*/ 104349 w 915181"/>
                    <a:gd name="connsiteY10" fmla="*/ 1072711 h 1776097"/>
                    <a:gd name="connsiteX11" fmla="*/ 195944 w 915181"/>
                    <a:gd name="connsiteY11" fmla="*/ 1038687 h 1776097"/>
                    <a:gd name="connsiteX12" fmla="*/ 434010 w 915181"/>
                    <a:gd name="connsiteY12" fmla="*/ 739734 h 1776097"/>
                    <a:gd name="connsiteX13" fmla="*/ 434010 w 915181"/>
                    <a:gd name="connsiteY13" fmla="*/ 1171238 h 1776097"/>
                    <a:gd name="connsiteX14" fmla="*/ 366077 w 915181"/>
                    <a:gd name="connsiteY14" fmla="*/ 1308763 h 1776097"/>
                    <a:gd name="connsiteX15" fmla="*/ 73066 w 915181"/>
                    <a:gd name="connsiteY15" fmla="*/ 1289580 h 1776097"/>
                    <a:gd name="connsiteX16" fmla="*/ 117 w 915181"/>
                    <a:gd name="connsiteY16" fmla="*/ 1354570 h 1776097"/>
                    <a:gd name="connsiteX17" fmla="*/ 64039 w 915181"/>
                    <a:gd name="connsiteY17" fmla="*/ 1427450 h 1776097"/>
                    <a:gd name="connsiteX18" fmla="*/ 403037 w 915181"/>
                    <a:gd name="connsiteY18" fmla="*/ 1449672 h 1776097"/>
                    <a:gd name="connsiteX19" fmla="*/ 407643 w 915181"/>
                    <a:gd name="connsiteY19" fmla="*/ 1449811 h 1776097"/>
                    <a:gd name="connsiteX20" fmla="*/ 469543 w 915181"/>
                    <a:gd name="connsiteY20" fmla="*/ 1411330 h 1776097"/>
                    <a:gd name="connsiteX21" fmla="*/ 606124 w 915181"/>
                    <a:gd name="connsiteY21" fmla="*/ 1134991 h 1776097"/>
                    <a:gd name="connsiteX22" fmla="*/ 775220 w 915181"/>
                    <a:gd name="connsiteY22" fmla="*/ 1334877 h 1776097"/>
                    <a:gd name="connsiteX23" fmla="*/ 749313 w 915181"/>
                    <a:gd name="connsiteY23" fmla="*/ 1702223 h 1776097"/>
                    <a:gd name="connsiteX24" fmla="*/ 813355 w 915181"/>
                    <a:gd name="connsiteY24" fmla="*/ 1775914 h 1776097"/>
                    <a:gd name="connsiteX25" fmla="*/ 818283 w 915181"/>
                    <a:gd name="connsiteY25" fmla="*/ 1776098 h 1776097"/>
                    <a:gd name="connsiteX26" fmla="*/ 887114 w 915181"/>
                    <a:gd name="connsiteY26" fmla="*/ 1711872 h 1776097"/>
                    <a:gd name="connsiteX27" fmla="*/ 915001 w 915181"/>
                    <a:gd name="connsiteY27" fmla="*/ 1316477 h 1776097"/>
                    <a:gd name="connsiteX28" fmla="*/ 898882 w 915181"/>
                    <a:gd name="connsiteY28" fmla="*/ 1267012 h 1776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915181" h="1776097">
                      <a:moveTo>
                        <a:pt x="756866" y="1099252"/>
                      </a:moveTo>
                      <a:lnTo>
                        <a:pt x="756866" y="604144"/>
                      </a:lnTo>
                      <a:cubicBezTo>
                        <a:pt x="869737" y="447964"/>
                        <a:pt x="924491" y="257253"/>
                        <a:pt x="911662" y="64984"/>
                      </a:cubicBezTo>
                      <a:cubicBezTo>
                        <a:pt x="909392" y="26893"/>
                        <a:pt x="876673" y="-2146"/>
                        <a:pt x="838582" y="125"/>
                      </a:cubicBezTo>
                      <a:cubicBezTo>
                        <a:pt x="800491" y="2395"/>
                        <a:pt x="771453" y="35114"/>
                        <a:pt x="773723" y="73205"/>
                      </a:cubicBezTo>
                      <a:cubicBezTo>
                        <a:pt x="784887" y="231736"/>
                        <a:pt x="740406" y="389198"/>
                        <a:pt x="647943" y="518456"/>
                      </a:cubicBezTo>
                      <a:lnTo>
                        <a:pt x="618006" y="518456"/>
                      </a:lnTo>
                      <a:cubicBezTo>
                        <a:pt x="595623" y="519172"/>
                        <a:pt x="573423" y="522732"/>
                        <a:pt x="551938" y="529049"/>
                      </a:cubicBezTo>
                      <a:cubicBezTo>
                        <a:pt x="545352" y="530799"/>
                        <a:pt x="541253" y="531950"/>
                        <a:pt x="535496" y="534046"/>
                      </a:cubicBezTo>
                      <a:cubicBezTo>
                        <a:pt x="322323" y="611559"/>
                        <a:pt x="174528" y="753621"/>
                        <a:pt x="70325" y="981117"/>
                      </a:cubicBezTo>
                      <a:cubicBezTo>
                        <a:pt x="54427" y="1015806"/>
                        <a:pt x="69660" y="1056813"/>
                        <a:pt x="104349" y="1072711"/>
                      </a:cubicBezTo>
                      <a:cubicBezTo>
                        <a:pt x="139039" y="1088610"/>
                        <a:pt x="180046" y="1073377"/>
                        <a:pt x="195944" y="1038687"/>
                      </a:cubicBezTo>
                      <a:cubicBezTo>
                        <a:pt x="256578" y="906344"/>
                        <a:pt x="333953" y="808635"/>
                        <a:pt x="434010" y="739734"/>
                      </a:cubicBezTo>
                      <a:lnTo>
                        <a:pt x="434010" y="1171238"/>
                      </a:lnTo>
                      <a:lnTo>
                        <a:pt x="366077" y="1308763"/>
                      </a:lnTo>
                      <a:lnTo>
                        <a:pt x="73066" y="1289580"/>
                      </a:lnTo>
                      <a:cubicBezTo>
                        <a:pt x="34975" y="1287383"/>
                        <a:pt x="2314" y="1316479"/>
                        <a:pt x="117" y="1354570"/>
                      </a:cubicBezTo>
                      <a:cubicBezTo>
                        <a:pt x="-2057" y="1392245"/>
                        <a:pt x="26403" y="1424691"/>
                        <a:pt x="64039" y="1427450"/>
                      </a:cubicBezTo>
                      <a:lnTo>
                        <a:pt x="403037" y="1449672"/>
                      </a:lnTo>
                      <a:cubicBezTo>
                        <a:pt x="404580" y="1449672"/>
                        <a:pt x="406077" y="1449811"/>
                        <a:pt x="407643" y="1449811"/>
                      </a:cubicBezTo>
                      <a:cubicBezTo>
                        <a:pt x="433914" y="1449797"/>
                        <a:pt x="457904" y="1434884"/>
                        <a:pt x="469543" y="1411330"/>
                      </a:cubicBezTo>
                      <a:lnTo>
                        <a:pt x="606124" y="1134991"/>
                      </a:lnTo>
                      <a:lnTo>
                        <a:pt x="775220" y="1334877"/>
                      </a:lnTo>
                      <a:lnTo>
                        <a:pt x="749313" y="1702223"/>
                      </a:lnTo>
                      <a:cubicBezTo>
                        <a:pt x="746676" y="1740247"/>
                        <a:pt x="775335" y="1773222"/>
                        <a:pt x="813355" y="1775914"/>
                      </a:cubicBezTo>
                      <a:cubicBezTo>
                        <a:pt x="814990" y="1776052"/>
                        <a:pt x="816648" y="1776098"/>
                        <a:pt x="818283" y="1776098"/>
                      </a:cubicBezTo>
                      <a:cubicBezTo>
                        <a:pt x="854520" y="1776054"/>
                        <a:pt x="884565" y="1748019"/>
                        <a:pt x="887114" y="1711872"/>
                      </a:cubicBezTo>
                      <a:lnTo>
                        <a:pt x="915001" y="1316477"/>
                      </a:lnTo>
                      <a:cubicBezTo>
                        <a:pt x="916300" y="1298515"/>
                        <a:pt x="910516" y="1280760"/>
                        <a:pt x="898882" y="1267012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2301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0" name="자유형: 도형 199">
                  <a:extLst>
                    <a:ext uri="{FF2B5EF4-FFF2-40B4-BE49-F238E27FC236}">
                      <a16:creationId xmlns:a16="http://schemas.microsoft.com/office/drawing/2014/main" id="{3A8C3B5D-30D1-474E-E45D-2180457B7F7B}"/>
                    </a:ext>
                  </a:extLst>
                </p:cNvPr>
                <p:cNvSpPr/>
                <p:nvPr/>
              </p:nvSpPr>
              <p:spPr>
                <a:xfrm>
                  <a:off x="4283958" y="2617954"/>
                  <a:ext cx="276339" cy="276339"/>
                </a:xfrm>
                <a:custGeom>
                  <a:avLst/>
                  <a:gdLst>
                    <a:gd name="connsiteX0" fmla="*/ 276339 w 276339"/>
                    <a:gd name="connsiteY0" fmla="*/ 138170 h 276339"/>
                    <a:gd name="connsiteX1" fmla="*/ 138169 w 276339"/>
                    <a:gd name="connsiteY1" fmla="*/ 276339 h 276339"/>
                    <a:gd name="connsiteX2" fmla="*/ 0 w 276339"/>
                    <a:gd name="connsiteY2" fmla="*/ 138170 h 276339"/>
                    <a:gd name="connsiteX3" fmla="*/ 138169 w 276339"/>
                    <a:gd name="connsiteY3" fmla="*/ 0 h 276339"/>
                    <a:gd name="connsiteX4" fmla="*/ 276339 w 276339"/>
                    <a:gd name="connsiteY4" fmla="*/ 138170 h 2763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6339" h="276339">
                      <a:moveTo>
                        <a:pt x="276339" y="138170"/>
                      </a:moveTo>
                      <a:cubicBezTo>
                        <a:pt x="276339" y="214478"/>
                        <a:pt x="214478" y="276339"/>
                        <a:pt x="138169" y="276339"/>
                      </a:cubicBezTo>
                      <a:cubicBezTo>
                        <a:pt x="61861" y="276339"/>
                        <a:pt x="0" y="214478"/>
                        <a:pt x="0" y="138170"/>
                      </a:cubicBezTo>
                      <a:cubicBezTo>
                        <a:pt x="0" y="61861"/>
                        <a:pt x="61861" y="0"/>
                        <a:pt x="138169" y="0"/>
                      </a:cubicBezTo>
                      <a:cubicBezTo>
                        <a:pt x="214478" y="0"/>
                        <a:pt x="276339" y="61861"/>
                        <a:pt x="276339" y="13817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2301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pic>
            <p:nvPicPr>
              <p:cNvPr id="241" name="그래픽 240" descr="괴물 단색으로 채워진">
                <a:extLst>
                  <a:ext uri="{FF2B5EF4-FFF2-40B4-BE49-F238E27FC236}">
                    <a16:creationId xmlns:a16="http://schemas.microsoft.com/office/drawing/2014/main" id="{2D613506-99AB-7072-9782-92D00229FE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6406297" y="2259783"/>
                <a:ext cx="689522" cy="689522"/>
              </a:xfrm>
              <a:prstGeom prst="rect">
                <a:avLst/>
              </a:prstGeom>
            </p:spPr>
          </p:pic>
          <p:pic>
            <p:nvPicPr>
              <p:cNvPr id="243" name="그림 242" descr="만화 영화, 아니메, 가상의 캐릭터, 피규어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451A735D-B576-441F-2655-C6DA81A2BD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020" t="3961" r="9888" b="2254"/>
              <a:stretch>
                <a:fillRect/>
              </a:stretch>
            </p:blipFill>
            <p:spPr>
              <a:xfrm>
                <a:off x="5965572" y="2074337"/>
                <a:ext cx="454319" cy="894547"/>
              </a:xfrm>
              <a:prstGeom prst="rect">
                <a:avLst/>
              </a:prstGeom>
              <a:effectLst>
                <a:glow rad="63500">
                  <a:schemeClr val="bg1"/>
                </a:glow>
              </a:effectLst>
            </p:spPr>
          </p:pic>
          <p:sp>
            <p:nvSpPr>
              <p:cNvPr id="246" name="폭발: 8pt 245">
                <a:extLst>
                  <a:ext uri="{FF2B5EF4-FFF2-40B4-BE49-F238E27FC236}">
                    <a16:creationId xmlns:a16="http://schemas.microsoft.com/office/drawing/2014/main" id="{9FC41D04-9C12-CDD8-A616-EF3799C70990}"/>
                  </a:ext>
                </a:extLst>
              </p:cNvPr>
              <p:cNvSpPr/>
              <p:nvPr/>
            </p:nvSpPr>
            <p:spPr>
              <a:xfrm>
                <a:off x="6466681" y="2344108"/>
                <a:ext cx="266152" cy="266152"/>
              </a:xfrm>
              <a:prstGeom prst="irregularSeal1">
                <a:avLst/>
              </a:prstGeom>
              <a:solidFill>
                <a:srgbClr val="FFFF00"/>
              </a:solidFill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700" dirty="0">
                    <a:solidFill>
                      <a:schemeClr val="tx1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3</a:t>
                </a:r>
                <a:endParaRPr lang="ko-KR" altLang="en-US" sz="700" dirty="0">
                  <a:solidFill>
                    <a:schemeClr val="tx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  <p:pic>
            <p:nvPicPr>
              <p:cNvPr id="242" name="그림 241" descr="파이프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E9C658BB-5D38-DFF1-5D05-D7A016DA7A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126636" flipV="1">
                <a:off x="5697853" y="2270529"/>
                <a:ext cx="939640" cy="238212"/>
              </a:xfrm>
              <a:prstGeom prst="rect">
                <a:avLst/>
              </a:prstGeom>
            </p:spPr>
          </p:pic>
          <p:grpSp>
            <p:nvGrpSpPr>
              <p:cNvPr id="247" name="그룹 246">
                <a:extLst>
                  <a:ext uri="{FF2B5EF4-FFF2-40B4-BE49-F238E27FC236}">
                    <a16:creationId xmlns:a16="http://schemas.microsoft.com/office/drawing/2014/main" id="{8E0A7F79-2560-637B-E9E8-48B7B3AD841F}"/>
                  </a:ext>
                </a:extLst>
              </p:cNvPr>
              <p:cNvGrpSpPr/>
              <p:nvPr/>
            </p:nvGrpSpPr>
            <p:grpSpPr>
              <a:xfrm rot="20390980">
                <a:off x="5943593" y="1823683"/>
                <a:ext cx="628704" cy="921930"/>
                <a:chOff x="5039499" y="1853047"/>
                <a:chExt cx="628704" cy="921930"/>
              </a:xfrm>
            </p:grpSpPr>
            <p:sp>
              <p:nvSpPr>
                <p:cNvPr id="244" name="원호 243">
                  <a:extLst>
                    <a:ext uri="{FF2B5EF4-FFF2-40B4-BE49-F238E27FC236}">
                      <a16:creationId xmlns:a16="http://schemas.microsoft.com/office/drawing/2014/main" id="{D1FCCE07-CCB4-6FC0-4157-850696D7ED29}"/>
                    </a:ext>
                  </a:extLst>
                </p:cNvPr>
                <p:cNvSpPr/>
                <p:nvPr/>
              </p:nvSpPr>
              <p:spPr>
                <a:xfrm>
                  <a:off x="5191179" y="1853047"/>
                  <a:ext cx="477024" cy="894547"/>
                </a:xfrm>
                <a:prstGeom prst="arc">
                  <a:avLst>
                    <a:gd name="adj1" fmla="val 17261773"/>
                    <a:gd name="adj2" fmla="val 0"/>
                  </a:avLst>
                </a:prstGeom>
                <a:ln w="12700">
                  <a:solidFill>
                    <a:srgbClr val="FF00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45" name="원호 244">
                  <a:extLst>
                    <a:ext uri="{FF2B5EF4-FFF2-40B4-BE49-F238E27FC236}">
                      <a16:creationId xmlns:a16="http://schemas.microsoft.com/office/drawing/2014/main" id="{F8C1D938-E8B9-DBFC-C86A-62D8509DB653}"/>
                    </a:ext>
                  </a:extLst>
                </p:cNvPr>
                <p:cNvSpPr/>
                <p:nvPr/>
              </p:nvSpPr>
              <p:spPr>
                <a:xfrm>
                  <a:off x="5039499" y="1880430"/>
                  <a:ext cx="477024" cy="894547"/>
                </a:xfrm>
                <a:prstGeom prst="arc">
                  <a:avLst>
                    <a:gd name="adj1" fmla="val 17261773"/>
                    <a:gd name="adj2" fmla="val 0"/>
                  </a:avLst>
                </a:prstGeom>
                <a:ln w="12700">
                  <a:solidFill>
                    <a:srgbClr val="FF00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538" name="그룹 537">
                <a:extLst>
                  <a:ext uri="{FF2B5EF4-FFF2-40B4-BE49-F238E27FC236}">
                    <a16:creationId xmlns:a16="http://schemas.microsoft.com/office/drawing/2014/main" id="{83157E76-8FD5-8240-F102-49499301FA9E}"/>
                  </a:ext>
                </a:extLst>
              </p:cNvPr>
              <p:cNvGrpSpPr/>
              <p:nvPr/>
            </p:nvGrpSpPr>
            <p:grpSpPr>
              <a:xfrm>
                <a:off x="3804509" y="1296822"/>
                <a:ext cx="4745290" cy="228183"/>
                <a:chOff x="3804509" y="1296822"/>
                <a:chExt cx="4745290" cy="228183"/>
              </a:xfrm>
            </p:grpSpPr>
            <p:sp>
              <p:nvSpPr>
                <p:cNvPr id="488" name="직사각형 487">
                  <a:extLst>
                    <a:ext uri="{FF2B5EF4-FFF2-40B4-BE49-F238E27FC236}">
                      <a16:creationId xmlns:a16="http://schemas.microsoft.com/office/drawing/2014/main" id="{701A53D9-BBE7-15C6-8A97-C0503E239E33}"/>
                    </a:ext>
                  </a:extLst>
                </p:cNvPr>
                <p:cNvSpPr/>
                <p:nvPr/>
              </p:nvSpPr>
              <p:spPr>
                <a:xfrm>
                  <a:off x="3804509" y="1296822"/>
                  <a:ext cx="4745290" cy="228183"/>
                </a:xfrm>
                <a:prstGeom prst="rect">
                  <a:avLst/>
                </a:prstGeom>
                <a:solidFill>
                  <a:srgbClr val="FBF2FA"/>
                </a:solidFill>
                <a:ln w="12700">
                  <a:solidFill>
                    <a:schemeClr val="accent5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00" dirty="0">
                    <a:solidFill>
                      <a:schemeClr val="tx1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  <p:sp>
              <p:nvSpPr>
                <p:cNvPr id="207" name="TextBox 206">
                  <a:extLst>
                    <a:ext uri="{FF2B5EF4-FFF2-40B4-BE49-F238E27FC236}">
                      <a16:creationId xmlns:a16="http://schemas.microsoft.com/office/drawing/2014/main" id="{8788913D-97F0-FFA1-35A3-97CFAC786148}"/>
                    </a:ext>
                  </a:extLst>
                </p:cNvPr>
                <p:cNvSpPr txBox="1"/>
                <p:nvPr/>
              </p:nvSpPr>
              <p:spPr>
                <a:xfrm>
                  <a:off x="5456604" y="1333969"/>
                  <a:ext cx="1441100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en-US" altLang="ko-KR" sz="10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[</a:t>
                  </a:r>
                  <a:r>
                    <a:rPr lang="ko-KR" altLang="en-US" sz="10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스킬 </a:t>
                  </a:r>
                  <a:r>
                    <a:rPr lang="en-US" altLang="ko-KR" sz="10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1]</a:t>
                  </a:r>
                  <a:r>
                    <a:rPr lang="ko-KR" altLang="en-US" sz="10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 사용 </a:t>
                  </a:r>
                  <a:r>
                    <a:rPr lang="en-US" altLang="ko-KR" sz="10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: </a:t>
                  </a:r>
                  <a:r>
                    <a:rPr lang="en-US" altLang="ko-KR" sz="1000" dirty="0"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3</a:t>
                  </a:r>
                  <a:r>
                    <a:rPr lang="ko-KR" altLang="en-US" sz="1000" dirty="0"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회 타격 성공</a:t>
                  </a:r>
                  <a:endParaRPr lang="en-US" altLang="ko-KR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</p:grpSp>
        </p:grpSp>
        <p:sp>
          <p:nvSpPr>
            <p:cNvPr id="249" name="화살표: 오른쪽 248">
              <a:extLst>
                <a:ext uri="{FF2B5EF4-FFF2-40B4-BE49-F238E27FC236}">
                  <a16:creationId xmlns:a16="http://schemas.microsoft.com/office/drawing/2014/main" id="{CC9ED766-8B07-C3B9-F694-8374428911BE}"/>
                </a:ext>
              </a:extLst>
            </p:cNvPr>
            <p:cNvSpPr/>
            <p:nvPr/>
          </p:nvSpPr>
          <p:spPr>
            <a:xfrm>
              <a:off x="8588059" y="2321093"/>
              <a:ext cx="363882" cy="215232"/>
            </a:xfrm>
            <a:prstGeom prst="rightArrow">
              <a:avLst/>
            </a:prstGeom>
            <a:solidFill>
              <a:srgbClr val="FAFCBC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50" name="그룹 549">
              <a:extLst>
                <a:ext uri="{FF2B5EF4-FFF2-40B4-BE49-F238E27FC236}">
                  <a16:creationId xmlns:a16="http://schemas.microsoft.com/office/drawing/2014/main" id="{C660DD3D-181E-ADA0-A84D-8DBC23B932A3}"/>
                </a:ext>
              </a:extLst>
            </p:cNvPr>
            <p:cNvGrpSpPr/>
            <p:nvPr/>
          </p:nvGrpSpPr>
          <p:grpSpPr>
            <a:xfrm>
              <a:off x="8990202" y="1296822"/>
              <a:ext cx="2783301" cy="2263774"/>
              <a:chOff x="8990202" y="1296822"/>
              <a:chExt cx="2783301" cy="2263774"/>
            </a:xfrm>
          </p:grpSpPr>
          <p:grpSp>
            <p:nvGrpSpPr>
              <p:cNvPr id="566" name="그룹 565">
                <a:extLst>
                  <a:ext uri="{FF2B5EF4-FFF2-40B4-BE49-F238E27FC236}">
                    <a16:creationId xmlns:a16="http://schemas.microsoft.com/office/drawing/2014/main" id="{4E9364E2-6A9D-B36C-7108-8DD5D0716297}"/>
                  </a:ext>
                </a:extLst>
              </p:cNvPr>
              <p:cNvGrpSpPr/>
              <p:nvPr/>
            </p:nvGrpSpPr>
            <p:grpSpPr>
              <a:xfrm>
                <a:off x="9145176" y="1938917"/>
                <a:ext cx="2158839" cy="1621679"/>
                <a:chOff x="4315523" y="1897353"/>
                <a:chExt cx="2158839" cy="1621679"/>
              </a:xfrm>
              <a:solidFill>
                <a:schemeClr val="bg1"/>
              </a:solidFill>
            </p:grpSpPr>
            <p:sp>
              <p:nvSpPr>
                <p:cNvPr id="567" name="평행 사변형 566">
                  <a:extLst>
                    <a:ext uri="{FF2B5EF4-FFF2-40B4-BE49-F238E27FC236}">
                      <a16:creationId xmlns:a16="http://schemas.microsoft.com/office/drawing/2014/main" id="{3B5BF12D-FA4B-42AC-65D3-F6A4EA1D0DB8}"/>
                    </a:ext>
                  </a:extLst>
                </p:cNvPr>
                <p:cNvSpPr/>
                <p:nvPr/>
              </p:nvSpPr>
              <p:spPr>
                <a:xfrm>
                  <a:off x="5173071" y="1897353"/>
                  <a:ext cx="719936" cy="541306"/>
                </a:xfrm>
                <a:prstGeom prst="parallelogram">
                  <a:avLst/>
                </a:prstGeom>
                <a:grpFill/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68" name="평행 사변형 567">
                  <a:extLst>
                    <a:ext uri="{FF2B5EF4-FFF2-40B4-BE49-F238E27FC236}">
                      <a16:creationId xmlns:a16="http://schemas.microsoft.com/office/drawing/2014/main" id="{894E8943-CA6F-741C-8D6B-8A78A2511CE4}"/>
                    </a:ext>
                  </a:extLst>
                </p:cNvPr>
                <p:cNvSpPr/>
                <p:nvPr/>
              </p:nvSpPr>
              <p:spPr>
                <a:xfrm>
                  <a:off x="5034785" y="2438329"/>
                  <a:ext cx="719936" cy="541306"/>
                </a:xfrm>
                <a:prstGeom prst="parallelogram">
                  <a:avLst/>
                </a:prstGeom>
                <a:grpFill/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69" name="평행 사변형 568">
                  <a:extLst>
                    <a:ext uri="{FF2B5EF4-FFF2-40B4-BE49-F238E27FC236}">
                      <a16:creationId xmlns:a16="http://schemas.microsoft.com/office/drawing/2014/main" id="{AA327FFB-5632-84C8-A8F8-DC906690A4DD}"/>
                    </a:ext>
                  </a:extLst>
                </p:cNvPr>
                <p:cNvSpPr/>
                <p:nvPr/>
              </p:nvSpPr>
              <p:spPr>
                <a:xfrm>
                  <a:off x="4902106" y="2977726"/>
                  <a:ext cx="719936" cy="541306"/>
                </a:xfrm>
                <a:prstGeom prst="parallelogram">
                  <a:avLst/>
                </a:prstGeom>
                <a:grpFill/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70" name="평행 사변형 569">
                  <a:extLst>
                    <a:ext uri="{FF2B5EF4-FFF2-40B4-BE49-F238E27FC236}">
                      <a16:creationId xmlns:a16="http://schemas.microsoft.com/office/drawing/2014/main" id="{28BC25E5-A57C-C687-56B1-A0ED2FA97D04}"/>
                    </a:ext>
                  </a:extLst>
                </p:cNvPr>
                <p:cNvSpPr/>
                <p:nvPr/>
              </p:nvSpPr>
              <p:spPr>
                <a:xfrm>
                  <a:off x="5754426" y="1897353"/>
                  <a:ext cx="719936" cy="541306"/>
                </a:xfrm>
                <a:prstGeom prst="parallelogram">
                  <a:avLst/>
                </a:prstGeom>
                <a:grpFill/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71" name="평행 사변형 570">
                  <a:extLst>
                    <a:ext uri="{FF2B5EF4-FFF2-40B4-BE49-F238E27FC236}">
                      <a16:creationId xmlns:a16="http://schemas.microsoft.com/office/drawing/2014/main" id="{D61CC5C4-4D3B-0839-0925-991BDA58F53B}"/>
                    </a:ext>
                  </a:extLst>
                </p:cNvPr>
                <p:cNvSpPr/>
                <p:nvPr/>
              </p:nvSpPr>
              <p:spPr>
                <a:xfrm>
                  <a:off x="5616139" y="2438329"/>
                  <a:ext cx="719936" cy="541306"/>
                </a:xfrm>
                <a:prstGeom prst="parallelogram">
                  <a:avLst/>
                </a:prstGeom>
                <a:grpFill/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72" name="평행 사변형 571">
                  <a:extLst>
                    <a:ext uri="{FF2B5EF4-FFF2-40B4-BE49-F238E27FC236}">
                      <a16:creationId xmlns:a16="http://schemas.microsoft.com/office/drawing/2014/main" id="{192826FB-CB1B-9BFB-9741-9DB9ADEB9A90}"/>
                    </a:ext>
                  </a:extLst>
                </p:cNvPr>
                <p:cNvSpPr/>
                <p:nvPr/>
              </p:nvSpPr>
              <p:spPr>
                <a:xfrm>
                  <a:off x="5483461" y="2977726"/>
                  <a:ext cx="719936" cy="541306"/>
                </a:xfrm>
                <a:prstGeom prst="parallelogram">
                  <a:avLst/>
                </a:prstGeom>
                <a:grpFill/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73" name="평행 사변형 572">
                  <a:extLst>
                    <a:ext uri="{FF2B5EF4-FFF2-40B4-BE49-F238E27FC236}">
                      <a16:creationId xmlns:a16="http://schemas.microsoft.com/office/drawing/2014/main" id="{BF3F8BA8-D090-E326-F678-14D3ECF3B4B7}"/>
                    </a:ext>
                  </a:extLst>
                </p:cNvPr>
                <p:cNvSpPr/>
                <p:nvPr/>
              </p:nvSpPr>
              <p:spPr>
                <a:xfrm>
                  <a:off x="4586488" y="1897353"/>
                  <a:ext cx="719936" cy="541306"/>
                </a:xfrm>
                <a:prstGeom prst="parallelogram">
                  <a:avLst/>
                </a:prstGeom>
                <a:grpFill/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74" name="평행 사변형 573">
                  <a:extLst>
                    <a:ext uri="{FF2B5EF4-FFF2-40B4-BE49-F238E27FC236}">
                      <a16:creationId xmlns:a16="http://schemas.microsoft.com/office/drawing/2014/main" id="{99CC726F-624E-A6DE-D3EE-73A36F6AA638}"/>
                    </a:ext>
                  </a:extLst>
                </p:cNvPr>
                <p:cNvSpPr/>
                <p:nvPr/>
              </p:nvSpPr>
              <p:spPr>
                <a:xfrm>
                  <a:off x="4450583" y="2438329"/>
                  <a:ext cx="719936" cy="541306"/>
                </a:xfrm>
                <a:prstGeom prst="parallelogram">
                  <a:avLst/>
                </a:prstGeom>
                <a:grpFill/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75" name="평행 사변형 574">
                  <a:extLst>
                    <a:ext uri="{FF2B5EF4-FFF2-40B4-BE49-F238E27FC236}">
                      <a16:creationId xmlns:a16="http://schemas.microsoft.com/office/drawing/2014/main" id="{E78ECC9D-B353-3ACF-9B9D-0A6295EC15E4}"/>
                    </a:ext>
                  </a:extLst>
                </p:cNvPr>
                <p:cNvSpPr/>
                <p:nvPr/>
              </p:nvSpPr>
              <p:spPr>
                <a:xfrm>
                  <a:off x="4315523" y="2977726"/>
                  <a:ext cx="719936" cy="541306"/>
                </a:xfrm>
                <a:prstGeom prst="parallelogram">
                  <a:avLst/>
                </a:prstGeom>
                <a:grpFill/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303" name="그룹 302">
                <a:extLst>
                  <a:ext uri="{FF2B5EF4-FFF2-40B4-BE49-F238E27FC236}">
                    <a16:creationId xmlns:a16="http://schemas.microsoft.com/office/drawing/2014/main" id="{B841EA2E-4461-FE99-0FF4-D2B644E62712}"/>
                  </a:ext>
                </a:extLst>
              </p:cNvPr>
              <p:cNvGrpSpPr/>
              <p:nvPr/>
            </p:nvGrpSpPr>
            <p:grpSpPr>
              <a:xfrm>
                <a:off x="9441522" y="2351111"/>
                <a:ext cx="295816" cy="574091"/>
                <a:chOff x="3911410" y="2411116"/>
                <a:chExt cx="915181" cy="1776097"/>
              </a:xfrm>
              <a:effectLst>
                <a:glow rad="63500">
                  <a:schemeClr val="accent5">
                    <a:lumMod val="40000"/>
                    <a:lumOff val="60000"/>
                  </a:schemeClr>
                </a:glow>
              </a:effectLst>
            </p:grpSpPr>
            <p:sp>
              <p:nvSpPr>
                <p:cNvPr id="315" name="자유형: 도형 314">
                  <a:extLst>
                    <a:ext uri="{FF2B5EF4-FFF2-40B4-BE49-F238E27FC236}">
                      <a16:creationId xmlns:a16="http://schemas.microsoft.com/office/drawing/2014/main" id="{CDA1EF04-C241-FBB9-3BD9-0178026848CD}"/>
                    </a:ext>
                  </a:extLst>
                </p:cNvPr>
                <p:cNvSpPr/>
                <p:nvPr/>
              </p:nvSpPr>
              <p:spPr>
                <a:xfrm>
                  <a:off x="3911410" y="2411116"/>
                  <a:ext cx="915181" cy="1776097"/>
                </a:xfrm>
                <a:custGeom>
                  <a:avLst/>
                  <a:gdLst>
                    <a:gd name="connsiteX0" fmla="*/ 756866 w 915181"/>
                    <a:gd name="connsiteY0" fmla="*/ 1099252 h 1776097"/>
                    <a:gd name="connsiteX1" fmla="*/ 756866 w 915181"/>
                    <a:gd name="connsiteY1" fmla="*/ 604144 h 1776097"/>
                    <a:gd name="connsiteX2" fmla="*/ 911662 w 915181"/>
                    <a:gd name="connsiteY2" fmla="*/ 64984 h 1776097"/>
                    <a:gd name="connsiteX3" fmla="*/ 838582 w 915181"/>
                    <a:gd name="connsiteY3" fmla="*/ 125 h 1776097"/>
                    <a:gd name="connsiteX4" fmla="*/ 773723 w 915181"/>
                    <a:gd name="connsiteY4" fmla="*/ 73205 h 1776097"/>
                    <a:gd name="connsiteX5" fmla="*/ 647943 w 915181"/>
                    <a:gd name="connsiteY5" fmla="*/ 518456 h 1776097"/>
                    <a:gd name="connsiteX6" fmla="*/ 618006 w 915181"/>
                    <a:gd name="connsiteY6" fmla="*/ 518456 h 1776097"/>
                    <a:gd name="connsiteX7" fmla="*/ 551938 w 915181"/>
                    <a:gd name="connsiteY7" fmla="*/ 529049 h 1776097"/>
                    <a:gd name="connsiteX8" fmla="*/ 535496 w 915181"/>
                    <a:gd name="connsiteY8" fmla="*/ 534046 h 1776097"/>
                    <a:gd name="connsiteX9" fmla="*/ 70325 w 915181"/>
                    <a:gd name="connsiteY9" fmla="*/ 981117 h 1776097"/>
                    <a:gd name="connsiteX10" fmla="*/ 104349 w 915181"/>
                    <a:gd name="connsiteY10" fmla="*/ 1072711 h 1776097"/>
                    <a:gd name="connsiteX11" fmla="*/ 195944 w 915181"/>
                    <a:gd name="connsiteY11" fmla="*/ 1038687 h 1776097"/>
                    <a:gd name="connsiteX12" fmla="*/ 434010 w 915181"/>
                    <a:gd name="connsiteY12" fmla="*/ 739734 h 1776097"/>
                    <a:gd name="connsiteX13" fmla="*/ 434010 w 915181"/>
                    <a:gd name="connsiteY13" fmla="*/ 1171238 h 1776097"/>
                    <a:gd name="connsiteX14" fmla="*/ 366077 w 915181"/>
                    <a:gd name="connsiteY14" fmla="*/ 1308763 h 1776097"/>
                    <a:gd name="connsiteX15" fmla="*/ 73066 w 915181"/>
                    <a:gd name="connsiteY15" fmla="*/ 1289580 h 1776097"/>
                    <a:gd name="connsiteX16" fmla="*/ 117 w 915181"/>
                    <a:gd name="connsiteY16" fmla="*/ 1354570 h 1776097"/>
                    <a:gd name="connsiteX17" fmla="*/ 64039 w 915181"/>
                    <a:gd name="connsiteY17" fmla="*/ 1427450 h 1776097"/>
                    <a:gd name="connsiteX18" fmla="*/ 403037 w 915181"/>
                    <a:gd name="connsiteY18" fmla="*/ 1449672 h 1776097"/>
                    <a:gd name="connsiteX19" fmla="*/ 407643 w 915181"/>
                    <a:gd name="connsiteY19" fmla="*/ 1449811 h 1776097"/>
                    <a:gd name="connsiteX20" fmla="*/ 469543 w 915181"/>
                    <a:gd name="connsiteY20" fmla="*/ 1411330 h 1776097"/>
                    <a:gd name="connsiteX21" fmla="*/ 606124 w 915181"/>
                    <a:gd name="connsiteY21" fmla="*/ 1134991 h 1776097"/>
                    <a:gd name="connsiteX22" fmla="*/ 775220 w 915181"/>
                    <a:gd name="connsiteY22" fmla="*/ 1334877 h 1776097"/>
                    <a:gd name="connsiteX23" fmla="*/ 749313 w 915181"/>
                    <a:gd name="connsiteY23" fmla="*/ 1702223 h 1776097"/>
                    <a:gd name="connsiteX24" fmla="*/ 813355 w 915181"/>
                    <a:gd name="connsiteY24" fmla="*/ 1775914 h 1776097"/>
                    <a:gd name="connsiteX25" fmla="*/ 818283 w 915181"/>
                    <a:gd name="connsiteY25" fmla="*/ 1776098 h 1776097"/>
                    <a:gd name="connsiteX26" fmla="*/ 887114 w 915181"/>
                    <a:gd name="connsiteY26" fmla="*/ 1711872 h 1776097"/>
                    <a:gd name="connsiteX27" fmla="*/ 915001 w 915181"/>
                    <a:gd name="connsiteY27" fmla="*/ 1316477 h 1776097"/>
                    <a:gd name="connsiteX28" fmla="*/ 898882 w 915181"/>
                    <a:gd name="connsiteY28" fmla="*/ 1267012 h 1776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915181" h="1776097">
                      <a:moveTo>
                        <a:pt x="756866" y="1099252"/>
                      </a:moveTo>
                      <a:lnTo>
                        <a:pt x="756866" y="604144"/>
                      </a:lnTo>
                      <a:cubicBezTo>
                        <a:pt x="869737" y="447964"/>
                        <a:pt x="924491" y="257253"/>
                        <a:pt x="911662" y="64984"/>
                      </a:cubicBezTo>
                      <a:cubicBezTo>
                        <a:pt x="909392" y="26893"/>
                        <a:pt x="876673" y="-2146"/>
                        <a:pt x="838582" y="125"/>
                      </a:cubicBezTo>
                      <a:cubicBezTo>
                        <a:pt x="800491" y="2395"/>
                        <a:pt x="771453" y="35114"/>
                        <a:pt x="773723" y="73205"/>
                      </a:cubicBezTo>
                      <a:cubicBezTo>
                        <a:pt x="784887" y="231736"/>
                        <a:pt x="740406" y="389198"/>
                        <a:pt x="647943" y="518456"/>
                      </a:cubicBezTo>
                      <a:lnTo>
                        <a:pt x="618006" y="518456"/>
                      </a:lnTo>
                      <a:cubicBezTo>
                        <a:pt x="595623" y="519172"/>
                        <a:pt x="573423" y="522732"/>
                        <a:pt x="551938" y="529049"/>
                      </a:cubicBezTo>
                      <a:cubicBezTo>
                        <a:pt x="545352" y="530799"/>
                        <a:pt x="541253" y="531950"/>
                        <a:pt x="535496" y="534046"/>
                      </a:cubicBezTo>
                      <a:cubicBezTo>
                        <a:pt x="322323" y="611559"/>
                        <a:pt x="174528" y="753621"/>
                        <a:pt x="70325" y="981117"/>
                      </a:cubicBezTo>
                      <a:cubicBezTo>
                        <a:pt x="54427" y="1015806"/>
                        <a:pt x="69660" y="1056813"/>
                        <a:pt x="104349" y="1072711"/>
                      </a:cubicBezTo>
                      <a:cubicBezTo>
                        <a:pt x="139039" y="1088610"/>
                        <a:pt x="180046" y="1073377"/>
                        <a:pt x="195944" y="1038687"/>
                      </a:cubicBezTo>
                      <a:cubicBezTo>
                        <a:pt x="256578" y="906344"/>
                        <a:pt x="333953" y="808635"/>
                        <a:pt x="434010" y="739734"/>
                      </a:cubicBezTo>
                      <a:lnTo>
                        <a:pt x="434010" y="1171238"/>
                      </a:lnTo>
                      <a:lnTo>
                        <a:pt x="366077" y="1308763"/>
                      </a:lnTo>
                      <a:lnTo>
                        <a:pt x="73066" y="1289580"/>
                      </a:lnTo>
                      <a:cubicBezTo>
                        <a:pt x="34975" y="1287383"/>
                        <a:pt x="2314" y="1316479"/>
                        <a:pt x="117" y="1354570"/>
                      </a:cubicBezTo>
                      <a:cubicBezTo>
                        <a:pt x="-2057" y="1392245"/>
                        <a:pt x="26403" y="1424691"/>
                        <a:pt x="64039" y="1427450"/>
                      </a:cubicBezTo>
                      <a:lnTo>
                        <a:pt x="403037" y="1449672"/>
                      </a:lnTo>
                      <a:cubicBezTo>
                        <a:pt x="404580" y="1449672"/>
                        <a:pt x="406077" y="1449811"/>
                        <a:pt x="407643" y="1449811"/>
                      </a:cubicBezTo>
                      <a:cubicBezTo>
                        <a:pt x="433914" y="1449797"/>
                        <a:pt x="457904" y="1434884"/>
                        <a:pt x="469543" y="1411330"/>
                      </a:cubicBezTo>
                      <a:lnTo>
                        <a:pt x="606124" y="1134991"/>
                      </a:lnTo>
                      <a:lnTo>
                        <a:pt x="775220" y="1334877"/>
                      </a:lnTo>
                      <a:lnTo>
                        <a:pt x="749313" y="1702223"/>
                      </a:lnTo>
                      <a:cubicBezTo>
                        <a:pt x="746676" y="1740247"/>
                        <a:pt x="775335" y="1773222"/>
                        <a:pt x="813355" y="1775914"/>
                      </a:cubicBezTo>
                      <a:cubicBezTo>
                        <a:pt x="814990" y="1776052"/>
                        <a:pt x="816648" y="1776098"/>
                        <a:pt x="818283" y="1776098"/>
                      </a:cubicBezTo>
                      <a:cubicBezTo>
                        <a:pt x="854520" y="1776054"/>
                        <a:pt x="884565" y="1748019"/>
                        <a:pt x="887114" y="1711872"/>
                      </a:cubicBezTo>
                      <a:lnTo>
                        <a:pt x="915001" y="1316477"/>
                      </a:lnTo>
                      <a:cubicBezTo>
                        <a:pt x="916300" y="1298515"/>
                        <a:pt x="910516" y="1280760"/>
                        <a:pt x="898882" y="1267012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23019" cap="flat">
                  <a:noFill/>
                  <a:prstDash val="solid"/>
                  <a:miter/>
                </a:ln>
                <a:effectLst/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16" name="자유형: 도형 315">
                  <a:extLst>
                    <a:ext uri="{FF2B5EF4-FFF2-40B4-BE49-F238E27FC236}">
                      <a16:creationId xmlns:a16="http://schemas.microsoft.com/office/drawing/2014/main" id="{06ABF93B-F3E8-23BA-BE8A-E44905839089}"/>
                    </a:ext>
                  </a:extLst>
                </p:cNvPr>
                <p:cNvSpPr/>
                <p:nvPr/>
              </p:nvSpPr>
              <p:spPr>
                <a:xfrm>
                  <a:off x="4283958" y="2617954"/>
                  <a:ext cx="276339" cy="276339"/>
                </a:xfrm>
                <a:custGeom>
                  <a:avLst/>
                  <a:gdLst>
                    <a:gd name="connsiteX0" fmla="*/ 276339 w 276339"/>
                    <a:gd name="connsiteY0" fmla="*/ 138170 h 276339"/>
                    <a:gd name="connsiteX1" fmla="*/ 138169 w 276339"/>
                    <a:gd name="connsiteY1" fmla="*/ 276339 h 276339"/>
                    <a:gd name="connsiteX2" fmla="*/ 0 w 276339"/>
                    <a:gd name="connsiteY2" fmla="*/ 138170 h 276339"/>
                    <a:gd name="connsiteX3" fmla="*/ 138169 w 276339"/>
                    <a:gd name="connsiteY3" fmla="*/ 0 h 276339"/>
                    <a:gd name="connsiteX4" fmla="*/ 276339 w 276339"/>
                    <a:gd name="connsiteY4" fmla="*/ 138170 h 2763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6339" h="276339">
                      <a:moveTo>
                        <a:pt x="276339" y="138170"/>
                      </a:moveTo>
                      <a:cubicBezTo>
                        <a:pt x="276339" y="214478"/>
                        <a:pt x="214478" y="276339"/>
                        <a:pt x="138169" y="276339"/>
                      </a:cubicBezTo>
                      <a:cubicBezTo>
                        <a:pt x="61861" y="276339"/>
                        <a:pt x="0" y="214478"/>
                        <a:pt x="0" y="138170"/>
                      </a:cubicBezTo>
                      <a:cubicBezTo>
                        <a:pt x="0" y="61861"/>
                        <a:pt x="61861" y="0"/>
                        <a:pt x="138169" y="0"/>
                      </a:cubicBezTo>
                      <a:cubicBezTo>
                        <a:pt x="214478" y="0"/>
                        <a:pt x="276339" y="61861"/>
                        <a:pt x="276339" y="13817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2301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08" name="그룹 307">
                <a:extLst>
                  <a:ext uri="{FF2B5EF4-FFF2-40B4-BE49-F238E27FC236}">
                    <a16:creationId xmlns:a16="http://schemas.microsoft.com/office/drawing/2014/main" id="{1F35ED52-17C1-EF8E-F125-2A5D786FD0C5}"/>
                  </a:ext>
                </a:extLst>
              </p:cNvPr>
              <p:cNvGrpSpPr/>
              <p:nvPr/>
            </p:nvGrpSpPr>
            <p:grpSpPr>
              <a:xfrm>
                <a:off x="10745851" y="1808835"/>
                <a:ext cx="295816" cy="574091"/>
                <a:chOff x="3911410" y="2411116"/>
                <a:chExt cx="915181" cy="1776097"/>
              </a:xfrm>
              <a:effectLst>
                <a:glow rad="63500">
                  <a:schemeClr val="accent5">
                    <a:lumMod val="40000"/>
                    <a:lumOff val="60000"/>
                  </a:schemeClr>
                </a:glow>
              </a:effectLst>
            </p:grpSpPr>
            <p:sp>
              <p:nvSpPr>
                <p:cNvPr id="309" name="자유형: 도형 308">
                  <a:extLst>
                    <a:ext uri="{FF2B5EF4-FFF2-40B4-BE49-F238E27FC236}">
                      <a16:creationId xmlns:a16="http://schemas.microsoft.com/office/drawing/2014/main" id="{E59AE728-5F9D-EF99-7A6C-383AC786DB73}"/>
                    </a:ext>
                  </a:extLst>
                </p:cNvPr>
                <p:cNvSpPr/>
                <p:nvPr/>
              </p:nvSpPr>
              <p:spPr>
                <a:xfrm>
                  <a:off x="3911410" y="2411116"/>
                  <a:ext cx="915181" cy="1776097"/>
                </a:xfrm>
                <a:custGeom>
                  <a:avLst/>
                  <a:gdLst>
                    <a:gd name="connsiteX0" fmla="*/ 756866 w 915181"/>
                    <a:gd name="connsiteY0" fmla="*/ 1099252 h 1776097"/>
                    <a:gd name="connsiteX1" fmla="*/ 756866 w 915181"/>
                    <a:gd name="connsiteY1" fmla="*/ 604144 h 1776097"/>
                    <a:gd name="connsiteX2" fmla="*/ 911662 w 915181"/>
                    <a:gd name="connsiteY2" fmla="*/ 64984 h 1776097"/>
                    <a:gd name="connsiteX3" fmla="*/ 838582 w 915181"/>
                    <a:gd name="connsiteY3" fmla="*/ 125 h 1776097"/>
                    <a:gd name="connsiteX4" fmla="*/ 773723 w 915181"/>
                    <a:gd name="connsiteY4" fmla="*/ 73205 h 1776097"/>
                    <a:gd name="connsiteX5" fmla="*/ 647943 w 915181"/>
                    <a:gd name="connsiteY5" fmla="*/ 518456 h 1776097"/>
                    <a:gd name="connsiteX6" fmla="*/ 618006 w 915181"/>
                    <a:gd name="connsiteY6" fmla="*/ 518456 h 1776097"/>
                    <a:gd name="connsiteX7" fmla="*/ 551938 w 915181"/>
                    <a:gd name="connsiteY7" fmla="*/ 529049 h 1776097"/>
                    <a:gd name="connsiteX8" fmla="*/ 535496 w 915181"/>
                    <a:gd name="connsiteY8" fmla="*/ 534046 h 1776097"/>
                    <a:gd name="connsiteX9" fmla="*/ 70325 w 915181"/>
                    <a:gd name="connsiteY9" fmla="*/ 981117 h 1776097"/>
                    <a:gd name="connsiteX10" fmla="*/ 104349 w 915181"/>
                    <a:gd name="connsiteY10" fmla="*/ 1072711 h 1776097"/>
                    <a:gd name="connsiteX11" fmla="*/ 195944 w 915181"/>
                    <a:gd name="connsiteY11" fmla="*/ 1038687 h 1776097"/>
                    <a:gd name="connsiteX12" fmla="*/ 434010 w 915181"/>
                    <a:gd name="connsiteY12" fmla="*/ 739734 h 1776097"/>
                    <a:gd name="connsiteX13" fmla="*/ 434010 w 915181"/>
                    <a:gd name="connsiteY13" fmla="*/ 1171238 h 1776097"/>
                    <a:gd name="connsiteX14" fmla="*/ 366077 w 915181"/>
                    <a:gd name="connsiteY14" fmla="*/ 1308763 h 1776097"/>
                    <a:gd name="connsiteX15" fmla="*/ 73066 w 915181"/>
                    <a:gd name="connsiteY15" fmla="*/ 1289580 h 1776097"/>
                    <a:gd name="connsiteX16" fmla="*/ 117 w 915181"/>
                    <a:gd name="connsiteY16" fmla="*/ 1354570 h 1776097"/>
                    <a:gd name="connsiteX17" fmla="*/ 64039 w 915181"/>
                    <a:gd name="connsiteY17" fmla="*/ 1427450 h 1776097"/>
                    <a:gd name="connsiteX18" fmla="*/ 403037 w 915181"/>
                    <a:gd name="connsiteY18" fmla="*/ 1449672 h 1776097"/>
                    <a:gd name="connsiteX19" fmla="*/ 407643 w 915181"/>
                    <a:gd name="connsiteY19" fmla="*/ 1449811 h 1776097"/>
                    <a:gd name="connsiteX20" fmla="*/ 469543 w 915181"/>
                    <a:gd name="connsiteY20" fmla="*/ 1411330 h 1776097"/>
                    <a:gd name="connsiteX21" fmla="*/ 606124 w 915181"/>
                    <a:gd name="connsiteY21" fmla="*/ 1134991 h 1776097"/>
                    <a:gd name="connsiteX22" fmla="*/ 775220 w 915181"/>
                    <a:gd name="connsiteY22" fmla="*/ 1334877 h 1776097"/>
                    <a:gd name="connsiteX23" fmla="*/ 749313 w 915181"/>
                    <a:gd name="connsiteY23" fmla="*/ 1702223 h 1776097"/>
                    <a:gd name="connsiteX24" fmla="*/ 813355 w 915181"/>
                    <a:gd name="connsiteY24" fmla="*/ 1775914 h 1776097"/>
                    <a:gd name="connsiteX25" fmla="*/ 818283 w 915181"/>
                    <a:gd name="connsiteY25" fmla="*/ 1776098 h 1776097"/>
                    <a:gd name="connsiteX26" fmla="*/ 887114 w 915181"/>
                    <a:gd name="connsiteY26" fmla="*/ 1711872 h 1776097"/>
                    <a:gd name="connsiteX27" fmla="*/ 915001 w 915181"/>
                    <a:gd name="connsiteY27" fmla="*/ 1316477 h 1776097"/>
                    <a:gd name="connsiteX28" fmla="*/ 898882 w 915181"/>
                    <a:gd name="connsiteY28" fmla="*/ 1267012 h 1776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915181" h="1776097">
                      <a:moveTo>
                        <a:pt x="756866" y="1099252"/>
                      </a:moveTo>
                      <a:lnTo>
                        <a:pt x="756866" y="604144"/>
                      </a:lnTo>
                      <a:cubicBezTo>
                        <a:pt x="869737" y="447964"/>
                        <a:pt x="924491" y="257253"/>
                        <a:pt x="911662" y="64984"/>
                      </a:cubicBezTo>
                      <a:cubicBezTo>
                        <a:pt x="909392" y="26893"/>
                        <a:pt x="876673" y="-2146"/>
                        <a:pt x="838582" y="125"/>
                      </a:cubicBezTo>
                      <a:cubicBezTo>
                        <a:pt x="800491" y="2395"/>
                        <a:pt x="771453" y="35114"/>
                        <a:pt x="773723" y="73205"/>
                      </a:cubicBezTo>
                      <a:cubicBezTo>
                        <a:pt x="784887" y="231736"/>
                        <a:pt x="740406" y="389198"/>
                        <a:pt x="647943" y="518456"/>
                      </a:cubicBezTo>
                      <a:lnTo>
                        <a:pt x="618006" y="518456"/>
                      </a:lnTo>
                      <a:cubicBezTo>
                        <a:pt x="595623" y="519172"/>
                        <a:pt x="573423" y="522732"/>
                        <a:pt x="551938" y="529049"/>
                      </a:cubicBezTo>
                      <a:cubicBezTo>
                        <a:pt x="545352" y="530799"/>
                        <a:pt x="541253" y="531950"/>
                        <a:pt x="535496" y="534046"/>
                      </a:cubicBezTo>
                      <a:cubicBezTo>
                        <a:pt x="322323" y="611559"/>
                        <a:pt x="174528" y="753621"/>
                        <a:pt x="70325" y="981117"/>
                      </a:cubicBezTo>
                      <a:cubicBezTo>
                        <a:pt x="54427" y="1015806"/>
                        <a:pt x="69660" y="1056813"/>
                        <a:pt x="104349" y="1072711"/>
                      </a:cubicBezTo>
                      <a:cubicBezTo>
                        <a:pt x="139039" y="1088610"/>
                        <a:pt x="180046" y="1073377"/>
                        <a:pt x="195944" y="1038687"/>
                      </a:cubicBezTo>
                      <a:cubicBezTo>
                        <a:pt x="256578" y="906344"/>
                        <a:pt x="333953" y="808635"/>
                        <a:pt x="434010" y="739734"/>
                      </a:cubicBezTo>
                      <a:lnTo>
                        <a:pt x="434010" y="1171238"/>
                      </a:lnTo>
                      <a:lnTo>
                        <a:pt x="366077" y="1308763"/>
                      </a:lnTo>
                      <a:lnTo>
                        <a:pt x="73066" y="1289580"/>
                      </a:lnTo>
                      <a:cubicBezTo>
                        <a:pt x="34975" y="1287383"/>
                        <a:pt x="2314" y="1316479"/>
                        <a:pt x="117" y="1354570"/>
                      </a:cubicBezTo>
                      <a:cubicBezTo>
                        <a:pt x="-2057" y="1392245"/>
                        <a:pt x="26403" y="1424691"/>
                        <a:pt x="64039" y="1427450"/>
                      </a:cubicBezTo>
                      <a:lnTo>
                        <a:pt x="403037" y="1449672"/>
                      </a:lnTo>
                      <a:cubicBezTo>
                        <a:pt x="404580" y="1449672"/>
                        <a:pt x="406077" y="1449811"/>
                        <a:pt x="407643" y="1449811"/>
                      </a:cubicBezTo>
                      <a:cubicBezTo>
                        <a:pt x="433914" y="1449797"/>
                        <a:pt x="457904" y="1434884"/>
                        <a:pt x="469543" y="1411330"/>
                      </a:cubicBezTo>
                      <a:lnTo>
                        <a:pt x="606124" y="1134991"/>
                      </a:lnTo>
                      <a:lnTo>
                        <a:pt x="775220" y="1334877"/>
                      </a:lnTo>
                      <a:lnTo>
                        <a:pt x="749313" y="1702223"/>
                      </a:lnTo>
                      <a:cubicBezTo>
                        <a:pt x="746676" y="1740247"/>
                        <a:pt x="775335" y="1773222"/>
                        <a:pt x="813355" y="1775914"/>
                      </a:cubicBezTo>
                      <a:cubicBezTo>
                        <a:pt x="814990" y="1776052"/>
                        <a:pt x="816648" y="1776098"/>
                        <a:pt x="818283" y="1776098"/>
                      </a:cubicBezTo>
                      <a:cubicBezTo>
                        <a:pt x="854520" y="1776054"/>
                        <a:pt x="884565" y="1748019"/>
                        <a:pt x="887114" y="1711872"/>
                      </a:cubicBezTo>
                      <a:lnTo>
                        <a:pt x="915001" y="1316477"/>
                      </a:lnTo>
                      <a:cubicBezTo>
                        <a:pt x="916300" y="1298515"/>
                        <a:pt x="910516" y="1280760"/>
                        <a:pt x="898882" y="1267012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23019" cap="flat">
                  <a:noFill/>
                  <a:prstDash val="solid"/>
                  <a:miter/>
                </a:ln>
                <a:effectLst/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10" name="자유형: 도형 309">
                  <a:extLst>
                    <a:ext uri="{FF2B5EF4-FFF2-40B4-BE49-F238E27FC236}">
                      <a16:creationId xmlns:a16="http://schemas.microsoft.com/office/drawing/2014/main" id="{B74F92E5-2726-B711-B539-4A6FBC8B8376}"/>
                    </a:ext>
                  </a:extLst>
                </p:cNvPr>
                <p:cNvSpPr/>
                <p:nvPr/>
              </p:nvSpPr>
              <p:spPr>
                <a:xfrm>
                  <a:off x="4283958" y="2617954"/>
                  <a:ext cx="276339" cy="276339"/>
                </a:xfrm>
                <a:custGeom>
                  <a:avLst/>
                  <a:gdLst>
                    <a:gd name="connsiteX0" fmla="*/ 276339 w 276339"/>
                    <a:gd name="connsiteY0" fmla="*/ 138170 h 276339"/>
                    <a:gd name="connsiteX1" fmla="*/ 138169 w 276339"/>
                    <a:gd name="connsiteY1" fmla="*/ 276339 h 276339"/>
                    <a:gd name="connsiteX2" fmla="*/ 0 w 276339"/>
                    <a:gd name="connsiteY2" fmla="*/ 138170 h 276339"/>
                    <a:gd name="connsiteX3" fmla="*/ 138169 w 276339"/>
                    <a:gd name="connsiteY3" fmla="*/ 0 h 276339"/>
                    <a:gd name="connsiteX4" fmla="*/ 276339 w 276339"/>
                    <a:gd name="connsiteY4" fmla="*/ 138170 h 2763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6339" h="276339">
                      <a:moveTo>
                        <a:pt x="276339" y="138170"/>
                      </a:moveTo>
                      <a:cubicBezTo>
                        <a:pt x="276339" y="214478"/>
                        <a:pt x="214478" y="276339"/>
                        <a:pt x="138169" y="276339"/>
                      </a:cubicBezTo>
                      <a:cubicBezTo>
                        <a:pt x="61861" y="276339"/>
                        <a:pt x="0" y="214478"/>
                        <a:pt x="0" y="138170"/>
                      </a:cubicBezTo>
                      <a:cubicBezTo>
                        <a:pt x="0" y="61861"/>
                        <a:pt x="61861" y="0"/>
                        <a:pt x="138169" y="0"/>
                      </a:cubicBezTo>
                      <a:cubicBezTo>
                        <a:pt x="214478" y="0"/>
                        <a:pt x="276339" y="61861"/>
                        <a:pt x="276339" y="13817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2301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21" name="그룹 320">
                <a:extLst>
                  <a:ext uri="{FF2B5EF4-FFF2-40B4-BE49-F238E27FC236}">
                    <a16:creationId xmlns:a16="http://schemas.microsoft.com/office/drawing/2014/main" id="{C32190AF-5356-A60F-51FC-D1C016F05864}"/>
                  </a:ext>
                </a:extLst>
              </p:cNvPr>
              <p:cNvGrpSpPr/>
              <p:nvPr/>
            </p:nvGrpSpPr>
            <p:grpSpPr>
              <a:xfrm>
                <a:off x="10433276" y="2496846"/>
                <a:ext cx="561051" cy="1063258"/>
                <a:chOff x="9200149" y="2007955"/>
                <a:chExt cx="561051" cy="1063258"/>
              </a:xfrm>
            </p:grpSpPr>
            <p:pic>
              <p:nvPicPr>
                <p:cNvPr id="304" name="그림 303" descr="만화 영화, 아니메, 가상의 캐릭터, 피규어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AB95FF7B-717E-D2D1-D79D-9505B37F5C9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7020" t="3961" r="9888" b="2254"/>
                <a:stretch>
                  <a:fillRect/>
                </a:stretch>
              </p:blipFill>
              <p:spPr>
                <a:xfrm>
                  <a:off x="9250717" y="2176666"/>
                  <a:ext cx="454319" cy="894547"/>
                </a:xfrm>
                <a:prstGeom prst="rect">
                  <a:avLst/>
                </a:prstGeom>
                <a:effectLst>
                  <a:glow rad="63500">
                    <a:schemeClr val="accent5">
                      <a:lumMod val="40000"/>
                      <a:lumOff val="60000"/>
                    </a:schemeClr>
                  </a:glow>
                </a:effectLst>
              </p:spPr>
            </p:pic>
            <p:sp>
              <p:nvSpPr>
                <p:cNvPr id="318" name="TextBox 317">
                  <a:extLst>
                    <a:ext uri="{FF2B5EF4-FFF2-40B4-BE49-F238E27FC236}">
                      <a16:creationId xmlns:a16="http://schemas.microsoft.com/office/drawing/2014/main" id="{2C7E4D81-B091-FAC5-0BC7-80F29195F516}"/>
                    </a:ext>
                  </a:extLst>
                </p:cNvPr>
                <p:cNvSpPr txBox="1"/>
                <p:nvPr/>
              </p:nvSpPr>
              <p:spPr>
                <a:xfrm>
                  <a:off x="9200149" y="2007955"/>
                  <a:ext cx="561051" cy="12311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en-US" altLang="ko-KR" sz="8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‘</a:t>
                  </a:r>
                  <a:r>
                    <a:rPr lang="ko-KR" altLang="en-US" sz="8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연무 강화</a:t>
                  </a:r>
                  <a:r>
                    <a:rPr lang="en-US" altLang="ko-KR" sz="8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‘ : 3</a:t>
                  </a:r>
                </a:p>
              </p:txBody>
            </p:sp>
          </p:grpSp>
          <p:sp>
            <p:nvSpPr>
              <p:cNvPr id="499" name="직사각형 498">
                <a:extLst>
                  <a:ext uri="{FF2B5EF4-FFF2-40B4-BE49-F238E27FC236}">
                    <a16:creationId xmlns:a16="http://schemas.microsoft.com/office/drawing/2014/main" id="{5984F0DD-74C0-5D90-D3C8-7428DB5C8D6B}"/>
                  </a:ext>
                </a:extLst>
              </p:cNvPr>
              <p:cNvSpPr/>
              <p:nvPr/>
            </p:nvSpPr>
            <p:spPr>
              <a:xfrm>
                <a:off x="8990202" y="1296822"/>
                <a:ext cx="2783301" cy="228183"/>
              </a:xfrm>
              <a:prstGeom prst="rect">
                <a:avLst/>
              </a:prstGeom>
              <a:solidFill>
                <a:srgbClr val="FBF2FA"/>
              </a:solidFill>
              <a:ln w="127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dirty="0">
                  <a:solidFill>
                    <a:schemeClr val="tx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  <p:sp>
            <p:nvSpPr>
              <p:cNvPr id="500" name="TextBox 499">
                <a:extLst>
                  <a:ext uri="{FF2B5EF4-FFF2-40B4-BE49-F238E27FC236}">
                    <a16:creationId xmlns:a16="http://schemas.microsoft.com/office/drawing/2014/main" id="{35565FA3-72C8-4856-8EA3-B9EDFB6BD900}"/>
                  </a:ext>
                </a:extLst>
              </p:cNvPr>
              <p:cNvSpPr txBox="1"/>
              <p:nvPr/>
            </p:nvSpPr>
            <p:spPr>
              <a:xfrm>
                <a:off x="9278184" y="1333969"/>
                <a:ext cx="2207335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자신 최대 체력의</a:t>
                </a:r>
                <a:r>
                  <a:rPr lang="ko-KR" altLang="en-US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 </a:t>
                </a:r>
                <a:r>
                  <a:rPr lang="en-US" altLang="ko-KR" sz="1000" dirty="0">
                    <a:solidFill>
                      <a:srgbClr val="FF0000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6%</a:t>
                </a:r>
                <a:r>
                  <a:rPr lang="en-US" altLang="ko-KR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 </a:t>
                </a:r>
                <a:r>
                  <a:rPr lang="ko-KR" altLang="en-US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보호막</a:t>
                </a:r>
                <a:r>
                  <a:rPr lang="en-US" altLang="ko-KR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 / </a:t>
                </a:r>
                <a:r>
                  <a:rPr lang="ko-KR" altLang="en-US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연무 강화 </a:t>
                </a:r>
                <a:r>
                  <a:rPr lang="en-US" altLang="ko-KR" sz="1000" dirty="0">
                    <a:solidFill>
                      <a:srgbClr val="FF0000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+3</a:t>
                </a:r>
              </a:p>
            </p:txBody>
          </p:sp>
        </p:grp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F7437E5E-AEEB-F292-225A-25057CF8B819}"/>
              </a:ext>
            </a:extLst>
          </p:cNvPr>
          <p:cNvGrpSpPr/>
          <p:nvPr/>
        </p:nvGrpSpPr>
        <p:grpSpPr>
          <a:xfrm>
            <a:off x="263525" y="825282"/>
            <a:ext cx="1015617" cy="226591"/>
            <a:chOff x="263525" y="3850616"/>
            <a:chExt cx="1015617" cy="226591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36311C3-71F8-AB87-AD99-B47E9D56057E}"/>
                </a:ext>
              </a:extLst>
            </p:cNvPr>
            <p:cNvSpPr txBox="1"/>
            <p:nvPr/>
          </p:nvSpPr>
          <p:spPr>
            <a:xfrm>
              <a:off x="263772" y="3850616"/>
              <a:ext cx="1015370" cy="226591"/>
            </a:xfrm>
            <a:prstGeom prst="rect">
              <a:avLst/>
            </a:prstGeom>
            <a:noFill/>
          </p:spPr>
          <p:txBody>
            <a:bodyPr wrap="none" lIns="144000" tIns="36000" rIns="144000" bIns="36000" rtlCol="0" anchor="ctr">
              <a:spAutoFit/>
            </a:bodyPr>
            <a:lstStyle/>
            <a:p>
              <a:r>
                <a:rPr lang="ko-KR" altLang="en-US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전투 흐름 예시</a:t>
              </a:r>
              <a:endPara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0AC3638E-E8A0-8EC9-A7DB-C473F318AC84}"/>
                </a:ext>
              </a:extLst>
            </p:cNvPr>
            <p:cNvCxnSpPr>
              <a:cxnSpLocks/>
            </p:cNvCxnSpPr>
            <p:nvPr/>
          </p:nvCxnSpPr>
          <p:spPr>
            <a:xfrm>
              <a:off x="263525" y="4077207"/>
              <a:ext cx="10152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7" name="그룹 136">
            <a:extLst>
              <a:ext uri="{FF2B5EF4-FFF2-40B4-BE49-F238E27FC236}">
                <a16:creationId xmlns:a16="http://schemas.microsoft.com/office/drawing/2014/main" id="{8B606C03-4ADC-181F-E348-20FF1E8E7821}"/>
              </a:ext>
            </a:extLst>
          </p:cNvPr>
          <p:cNvGrpSpPr/>
          <p:nvPr/>
        </p:nvGrpSpPr>
        <p:grpSpPr>
          <a:xfrm>
            <a:off x="263525" y="190914"/>
            <a:ext cx="1973745" cy="356839"/>
            <a:chOff x="268079" y="190914"/>
            <a:chExt cx="1973745" cy="356839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15BED0D5-1D90-F527-D107-CF2DA8CA024C}"/>
                </a:ext>
              </a:extLst>
            </p:cNvPr>
            <p:cNvGrpSpPr/>
            <p:nvPr/>
          </p:nvGrpSpPr>
          <p:grpSpPr>
            <a:xfrm>
              <a:off x="268079" y="190914"/>
              <a:ext cx="1973745" cy="356839"/>
              <a:chOff x="118849" y="115810"/>
              <a:chExt cx="4216910" cy="356839"/>
            </a:xfrm>
          </p:grpSpPr>
          <p:cxnSp>
            <p:nvCxnSpPr>
              <p:cNvPr id="16" name="직선 연결선 15">
                <a:extLst>
                  <a:ext uri="{FF2B5EF4-FFF2-40B4-BE49-F238E27FC236}">
                    <a16:creationId xmlns:a16="http://schemas.microsoft.com/office/drawing/2014/main" id="{0E632CF5-7C24-C085-25A5-0A87CF6A971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849" y="115810"/>
                <a:ext cx="4216910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489A2628-1035-C22C-BBCC-78AE7B223AE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849" y="472649"/>
                <a:ext cx="4216910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DBB113B2-EDB5-414F-F07B-7D5074F25D4C}"/>
                  </a:ext>
                </a:extLst>
              </p:cNvPr>
              <p:cNvSpPr/>
              <p:nvPr/>
            </p:nvSpPr>
            <p:spPr>
              <a:xfrm>
                <a:off x="118849" y="144541"/>
                <a:ext cx="4216910" cy="299377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58ECBFB-BAD8-178C-E37C-2DF254FB9C10}"/>
                </a:ext>
              </a:extLst>
            </p:cNvPr>
            <p:cNvSpPr txBox="1"/>
            <p:nvPr/>
          </p:nvSpPr>
          <p:spPr>
            <a:xfrm>
              <a:off x="729810" y="215445"/>
              <a:ext cx="1050288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>
              <a:defPPr>
                <a:defRPr lang="ko-KR"/>
              </a:defPPr>
              <a:lvl1pPr>
                <a:defRPr sz="140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defRPr>
              </a:lvl1pPr>
            </a:lstStyle>
            <a:p>
              <a:pPr algn="ctr"/>
              <a:r>
                <a:rPr lang="en-US" altLang="ko-KR" dirty="0"/>
                <a:t>2. </a:t>
              </a:r>
              <a:r>
                <a:rPr lang="ko-KR" altLang="en-US" dirty="0"/>
                <a:t>전투 방식</a:t>
              </a: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AD034A9A-56C1-7BE4-2C79-5E3C519562B5}"/>
              </a:ext>
            </a:extLst>
          </p:cNvPr>
          <p:cNvGrpSpPr/>
          <p:nvPr/>
        </p:nvGrpSpPr>
        <p:grpSpPr>
          <a:xfrm>
            <a:off x="2241824" y="309901"/>
            <a:ext cx="1428011" cy="237852"/>
            <a:chOff x="2241824" y="309901"/>
            <a:chExt cx="1428011" cy="237852"/>
          </a:xfrm>
        </p:grpSpPr>
        <p:pic>
          <p:nvPicPr>
            <p:cNvPr id="32" name="그림 31" descr="구름, 바이올렛색, 하늘, 마젠타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21B761AE-667B-E614-A5A0-0B7D1581CDA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lum bright="70000" contrast="-70000"/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970" t="68971" b="1"/>
            <a:stretch>
              <a:fillRect/>
            </a:stretch>
          </p:blipFill>
          <p:spPr>
            <a:xfrm>
              <a:off x="2241824" y="309901"/>
              <a:ext cx="1428011" cy="237852"/>
            </a:xfrm>
            <a:prstGeom prst="rect">
              <a:avLst/>
            </a:prstGeom>
            <a:effectLst>
              <a:softEdge rad="63500"/>
            </a:effec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7421133-F1E6-F1CB-5D99-7A039F5E148E}"/>
                </a:ext>
              </a:extLst>
            </p:cNvPr>
            <p:cNvSpPr txBox="1"/>
            <p:nvPr/>
          </p:nvSpPr>
          <p:spPr>
            <a:xfrm>
              <a:off x="2241824" y="344189"/>
              <a:ext cx="1428011" cy="169277"/>
            </a:xfrm>
            <a:prstGeom prst="rect">
              <a:avLst/>
            </a:prstGeom>
            <a:noFill/>
          </p:spPr>
          <p:txBody>
            <a:bodyPr wrap="none" lIns="288000" tIns="0" rIns="288000" bIns="0" rtlCol="0" anchor="ctr">
              <a:spAutoFit/>
            </a:bodyPr>
            <a:lstStyle/>
            <a:p>
              <a:r>
                <a:rPr lang="en-US" altLang="ko-KR" sz="11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(1) </a:t>
              </a:r>
              <a:r>
                <a:rPr lang="ko-KR" altLang="en-US" sz="11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전투 스타일</a:t>
              </a:r>
              <a:endParaRPr lang="en-US" altLang="ko-KR" sz="11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grpSp>
        <p:nvGrpSpPr>
          <p:cNvPr id="485" name="그룹 484">
            <a:extLst>
              <a:ext uri="{FF2B5EF4-FFF2-40B4-BE49-F238E27FC236}">
                <a16:creationId xmlns:a16="http://schemas.microsoft.com/office/drawing/2014/main" id="{7EA288F8-A941-67A5-5743-D61ADB004D94}"/>
              </a:ext>
            </a:extLst>
          </p:cNvPr>
          <p:cNvGrpSpPr/>
          <p:nvPr/>
        </p:nvGrpSpPr>
        <p:grpSpPr>
          <a:xfrm>
            <a:off x="2844650" y="2744794"/>
            <a:ext cx="785471" cy="672229"/>
            <a:chOff x="2995241" y="2598486"/>
            <a:chExt cx="785471" cy="672229"/>
          </a:xfrm>
        </p:grpSpPr>
        <p:sp>
          <p:nvSpPr>
            <p:cNvPr id="484" name="TextBox 483">
              <a:extLst>
                <a:ext uri="{FF2B5EF4-FFF2-40B4-BE49-F238E27FC236}">
                  <a16:creationId xmlns:a16="http://schemas.microsoft.com/office/drawing/2014/main" id="{FE6B8415-D009-15B3-7124-346FA597144B}"/>
                </a:ext>
              </a:extLst>
            </p:cNvPr>
            <p:cNvSpPr txBox="1"/>
            <p:nvPr/>
          </p:nvSpPr>
          <p:spPr>
            <a:xfrm>
              <a:off x="2995241" y="2598486"/>
              <a:ext cx="785471" cy="346249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>
                <a:spcAft>
                  <a:spcPts val="300"/>
                </a:spcAft>
              </a:pP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‘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연무 강화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’ 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버프</a:t>
              </a:r>
              <a:endPara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  <a:p>
              <a:pPr algn="ctr">
                <a:spcAft>
                  <a:spcPts val="300"/>
                </a:spcAft>
              </a:pPr>
              <a:r>
                <a:rPr lang="en-US" altLang="ko-KR" sz="1000" dirty="0">
                  <a:solidFill>
                    <a:srgbClr val="FF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0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스택 중첩 시</a:t>
              </a:r>
              <a:endPara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182" name="화살표: 오른쪽 181">
              <a:extLst>
                <a:ext uri="{FF2B5EF4-FFF2-40B4-BE49-F238E27FC236}">
                  <a16:creationId xmlns:a16="http://schemas.microsoft.com/office/drawing/2014/main" id="{399D50C0-FADD-0A0F-BCB8-0D78BD612D3A}"/>
                </a:ext>
              </a:extLst>
            </p:cNvPr>
            <p:cNvSpPr/>
            <p:nvPr/>
          </p:nvSpPr>
          <p:spPr>
            <a:xfrm rot="19830286">
              <a:off x="3024293" y="3055483"/>
              <a:ext cx="727364" cy="215232"/>
            </a:xfrm>
            <a:prstGeom prst="rightArrow">
              <a:avLst/>
            </a:prstGeom>
            <a:solidFill>
              <a:srgbClr val="FAFCBC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Aft>
                  <a:spcPts val="300"/>
                </a:spcAft>
              </a:pPr>
              <a:endParaRPr lang="ko-KR" altLang="en-US"/>
            </a:p>
          </p:txBody>
        </p:sp>
      </p:grpSp>
      <p:grpSp>
        <p:nvGrpSpPr>
          <p:cNvPr id="482" name="그룹 481">
            <a:extLst>
              <a:ext uri="{FF2B5EF4-FFF2-40B4-BE49-F238E27FC236}">
                <a16:creationId xmlns:a16="http://schemas.microsoft.com/office/drawing/2014/main" id="{C6D6CB60-9412-FC3F-36B4-1631C363DB39}"/>
              </a:ext>
            </a:extLst>
          </p:cNvPr>
          <p:cNvGrpSpPr/>
          <p:nvPr/>
        </p:nvGrpSpPr>
        <p:grpSpPr>
          <a:xfrm>
            <a:off x="2830224" y="4467060"/>
            <a:ext cx="785471" cy="672230"/>
            <a:chOff x="2980815" y="4320752"/>
            <a:chExt cx="785471" cy="672230"/>
          </a:xfrm>
        </p:grpSpPr>
        <p:sp>
          <p:nvSpPr>
            <p:cNvPr id="2" name="화살표: 오른쪽 1">
              <a:extLst>
                <a:ext uri="{FF2B5EF4-FFF2-40B4-BE49-F238E27FC236}">
                  <a16:creationId xmlns:a16="http://schemas.microsoft.com/office/drawing/2014/main" id="{E61962C7-1771-FE56-043D-41C94F14008F}"/>
                </a:ext>
              </a:extLst>
            </p:cNvPr>
            <p:cNvSpPr/>
            <p:nvPr/>
          </p:nvSpPr>
          <p:spPr>
            <a:xfrm rot="1769714" flipV="1">
              <a:off x="3009866" y="4320752"/>
              <a:ext cx="727364" cy="215232"/>
            </a:xfrm>
            <a:prstGeom prst="rightArrow">
              <a:avLst/>
            </a:prstGeom>
            <a:solidFill>
              <a:srgbClr val="FAFCBC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Aft>
                  <a:spcPts val="300"/>
                </a:spcAft>
              </a:pPr>
              <a:endParaRPr lang="ko-KR" alt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CC04F153-2241-C4F6-B90A-3AF259A13104}"/>
                </a:ext>
              </a:extLst>
            </p:cNvPr>
            <p:cNvSpPr txBox="1"/>
            <p:nvPr/>
          </p:nvSpPr>
          <p:spPr>
            <a:xfrm>
              <a:off x="2980815" y="4646733"/>
              <a:ext cx="785471" cy="346249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>
                <a:spcAft>
                  <a:spcPts val="300"/>
                </a:spcAft>
              </a:pP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‘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연무 강화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’ 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버프</a:t>
              </a:r>
              <a:endPara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  <a:p>
              <a:pPr algn="ctr">
                <a:spcAft>
                  <a:spcPts val="300"/>
                </a:spcAft>
              </a:pPr>
              <a:r>
                <a:rPr lang="en-US" altLang="ko-KR" sz="1000" dirty="0">
                  <a:solidFill>
                    <a:srgbClr val="FF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5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스택 중첩 시</a:t>
              </a:r>
              <a:endPara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B33EBED5-3FCD-4AB2-522F-70BEB6CB6100}"/>
              </a:ext>
            </a:extLst>
          </p:cNvPr>
          <p:cNvGrpSpPr/>
          <p:nvPr/>
        </p:nvGrpSpPr>
        <p:grpSpPr>
          <a:xfrm>
            <a:off x="377024" y="2942854"/>
            <a:ext cx="2158839" cy="1998374"/>
            <a:chOff x="377024" y="2944424"/>
            <a:chExt cx="2158839" cy="1998374"/>
          </a:xfrm>
        </p:grpSpPr>
        <p:grpSp>
          <p:nvGrpSpPr>
            <p:cNvPr id="492" name="그룹 491">
              <a:extLst>
                <a:ext uri="{FF2B5EF4-FFF2-40B4-BE49-F238E27FC236}">
                  <a16:creationId xmlns:a16="http://schemas.microsoft.com/office/drawing/2014/main" id="{AF7C05D3-90EF-2176-D075-9317A4ACF0C2}"/>
                </a:ext>
              </a:extLst>
            </p:cNvPr>
            <p:cNvGrpSpPr/>
            <p:nvPr/>
          </p:nvGrpSpPr>
          <p:grpSpPr>
            <a:xfrm>
              <a:off x="377024" y="2944424"/>
              <a:ext cx="2158839" cy="1751761"/>
              <a:chOff x="392159" y="2788344"/>
              <a:chExt cx="2158839" cy="1751761"/>
            </a:xfrm>
          </p:grpSpPr>
          <p:grpSp>
            <p:nvGrpSpPr>
              <p:cNvPr id="547" name="그룹 546">
                <a:extLst>
                  <a:ext uri="{FF2B5EF4-FFF2-40B4-BE49-F238E27FC236}">
                    <a16:creationId xmlns:a16="http://schemas.microsoft.com/office/drawing/2014/main" id="{EFEE5BE7-3A6A-13D4-D2ED-0AD9D6349578}"/>
                  </a:ext>
                </a:extLst>
              </p:cNvPr>
              <p:cNvGrpSpPr/>
              <p:nvPr/>
            </p:nvGrpSpPr>
            <p:grpSpPr>
              <a:xfrm>
                <a:off x="392159" y="2918426"/>
                <a:ext cx="2158839" cy="1621679"/>
                <a:chOff x="1534279" y="1897353"/>
                <a:chExt cx="2158839" cy="1621679"/>
              </a:xfrm>
              <a:solidFill>
                <a:schemeClr val="bg1"/>
              </a:solidFill>
            </p:grpSpPr>
            <p:sp>
              <p:nvSpPr>
                <p:cNvPr id="163" name="평행 사변형 162">
                  <a:extLst>
                    <a:ext uri="{FF2B5EF4-FFF2-40B4-BE49-F238E27FC236}">
                      <a16:creationId xmlns:a16="http://schemas.microsoft.com/office/drawing/2014/main" id="{46159D68-840B-2E6F-A7C8-E208D8E83342}"/>
                    </a:ext>
                  </a:extLst>
                </p:cNvPr>
                <p:cNvSpPr/>
                <p:nvPr/>
              </p:nvSpPr>
              <p:spPr>
                <a:xfrm>
                  <a:off x="2391827" y="1897353"/>
                  <a:ext cx="719936" cy="541306"/>
                </a:xfrm>
                <a:prstGeom prst="parallelogram">
                  <a:avLst/>
                </a:prstGeom>
                <a:grpFill/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4" name="평행 사변형 163">
                  <a:extLst>
                    <a:ext uri="{FF2B5EF4-FFF2-40B4-BE49-F238E27FC236}">
                      <a16:creationId xmlns:a16="http://schemas.microsoft.com/office/drawing/2014/main" id="{32D334A8-F2F5-FD63-CB66-013359C79CF4}"/>
                    </a:ext>
                  </a:extLst>
                </p:cNvPr>
                <p:cNvSpPr/>
                <p:nvPr/>
              </p:nvSpPr>
              <p:spPr>
                <a:xfrm>
                  <a:off x="2255922" y="2438328"/>
                  <a:ext cx="719936" cy="541306"/>
                </a:xfrm>
                <a:prstGeom prst="parallelogram">
                  <a:avLst/>
                </a:prstGeom>
                <a:grpFill/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5" name="평행 사변형 164">
                  <a:extLst>
                    <a:ext uri="{FF2B5EF4-FFF2-40B4-BE49-F238E27FC236}">
                      <a16:creationId xmlns:a16="http://schemas.microsoft.com/office/drawing/2014/main" id="{2FA2F6B4-C310-56BC-5B4D-51546AE3D1B9}"/>
                    </a:ext>
                  </a:extLst>
                </p:cNvPr>
                <p:cNvSpPr/>
                <p:nvPr/>
              </p:nvSpPr>
              <p:spPr>
                <a:xfrm>
                  <a:off x="2120862" y="2977726"/>
                  <a:ext cx="719936" cy="541306"/>
                </a:xfrm>
                <a:prstGeom prst="parallelogram">
                  <a:avLst/>
                </a:prstGeom>
                <a:grpFill/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6" name="평행 사변형 165">
                  <a:extLst>
                    <a:ext uri="{FF2B5EF4-FFF2-40B4-BE49-F238E27FC236}">
                      <a16:creationId xmlns:a16="http://schemas.microsoft.com/office/drawing/2014/main" id="{799B8703-6AA9-384D-19DE-F20C8CABB8A5}"/>
                    </a:ext>
                  </a:extLst>
                </p:cNvPr>
                <p:cNvSpPr/>
                <p:nvPr/>
              </p:nvSpPr>
              <p:spPr>
                <a:xfrm>
                  <a:off x="2973182" y="1897353"/>
                  <a:ext cx="719936" cy="541306"/>
                </a:xfrm>
                <a:prstGeom prst="parallelogram">
                  <a:avLst/>
                </a:prstGeom>
                <a:grpFill/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7" name="평행 사변형 166">
                  <a:extLst>
                    <a:ext uri="{FF2B5EF4-FFF2-40B4-BE49-F238E27FC236}">
                      <a16:creationId xmlns:a16="http://schemas.microsoft.com/office/drawing/2014/main" id="{1AEA88DC-E352-B64C-4B59-EF5FC4525AF8}"/>
                    </a:ext>
                  </a:extLst>
                </p:cNvPr>
                <p:cNvSpPr/>
                <p:nvPr/>
              </p:nvSpPr>
              <p:spPr>
                <a:xfrm>
                  <a:off x="2837276" y="2438328"/>
                  <a:ext cx="719936" cy="541306"/>
                </a:xfrm>
                <a:prstGeom prst="parallelogram">
                  <a:avLst/>
                </a:prstGeom>
                <a:grpFill/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8" name="평행 사변형 167">
                  <a:extLst>
                    <a:ext uri="{FF2B5EF4-FFF2-40B4-BE49-F238E27FC236}">
                      <a16:creationId xmlns:a16="http://schemas.microsoft.com/office/drawing/2014/main" id="{EA15F005-9426-9C16-3A39-53764FDAF5FE}"/>
                    </a:ext>
                  </a:extLst>
                </p:cNvPr>
                <p:cNvSpPr/>
                <p:nvPr/>
              </p:nvSpPr>
              <p:spPr>
                <a:xfrm>
                  <a:off x="2702217" y="2977726"/>
                  <a:ext cx="719936" cy="541306"/>
                </a:xfrm>
                <a:prstGeom prst="parallelogram">
                  <a:avLst/>
                </a:prstGeom>
                <a:grpFill/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2" name="평행 사변형 161">
                  <a:extLst>
                    <a:ext uri="{FF2B5EF4-FFF2-40B4-BE49-F238E27FC236}">
                      <a16:creationId xmlns:a16="http://schemas.microsoft.com/office/drawing/2014/main" id="{2ACED86F-EC99-C6A0-B376-D740A412CD5F}"/>
                    </a:ext>
                  </a:extLst>
                </p:cNvPr>
                <p:cNvSpPr/>
                <p:nvPr/>
              </p:nvSpPr>
              <p:spPr>
                <a:xfrm>
                  <a:off x="1805244" y="1897353"/>
                  <a:ext cx="719936" cy="541306"/>
                </a:xfrm>
                <a:prstGeom prst="parallelogram">
                  <a:avLst/>
                </a:prstGeom>
                <a:grpFill/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9" name="평행 사변형 158">
                  <a:extLst>
                    <a:ext uri="{FF2B5EF4-FFF2-40B4-BE49-F238E27FC236}">
                      <a16:creationId xmlns:a16="http://schemas.microsoft.com/office/drawing/2014/main" id="{2B92E2F0-ECAC-49AF-08A8-FEE753C14B2F}"/>
                    </a:ext>
                  </a:extLst>
                </p:cNvPr>
                <p:cNvSpPr/>
                <p:nvPr/>
              </p:nvSpPr>
              <p:spPr>
                <a:xfrm>
                  <a:off x="1669339" y="2438328"/>
                  <a:ext cx="719936" cy="541306"/>
                </a:xfrm>
                <a:prstGeom prst="parallelogram">
                  <a:avLst/>
                </a:prstGeom>
                <a:grpFill/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1" name="평행 사변형 160">
                  <a:extLst>
                    <a:ext uri="{FF2B5EF4-FFF2-40B4-BE49-F238E27FC236}">
                      <a16:creationId xmlns:a16="http://schemas.microsoft.com/office/drawing/2014/main" id="{7A59E136-C5F8-3170-7320-A5FC2D7DF8A2}"/>
                    </a:ext>
                  </a:extLst>
                </p:cNvPr>
                <p:cNvSpPr/>
                <p:nvPr/>
              </p:nvSpPr>
              <p:spPr>
                <a:xfrm>
                  <a:off x="1534279" y="2977726"/>
                  <a:ext cx="719936" cy="541306"/>
                </a:xfrm>
                <a:prstGeom prst="parallelogram">
                  <a:avLst/>
                </a:prstGeom>
                <a:grpFill/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48" name="그룹 147">
                <a:extLst>
                  <a:ext uri="{FF2B5EF4-FFF2-40B4-BE49-F238E27FC236}">
                    <a16:creationId xmlns:a16="http://schemas.microsoft.com/office/drawing/2014/main" id="{8800E09D-681E-7875-2B74-ECA7A94A0ADA}"/>
                  </a:ext>
                </a:extLst>
              </p:cNvPr>
              <p:cNvGrpSpPr/>
              <p:nvPr/>
            </p:nvGrpSpPr>
            <p:grpSpPr>
              <a:xfrm>
                <a:off x="688315" y="3330620"/>
                <a:ext cx="295816" cy="574091"/>
                <a:chOff x="3911410" y="2411116"/>
                <a:chExt cx="915181" cy="1776097"/>
              </a:xfrm>
            </p:grpSpPr>
            <p:sp>
              <p:nvSpPr>
                <p:cNvPr id="149" name="자유형: 도형 148">
                  <a:extLst>
                    <a:ext uri="{FF2B5EF4-FFF2-40B4-BE49-F238E27FC236}">
                      <a16:creationId xmlns:a16="http://schemas.microsoft.com/office/drawing/2014/main" id="{6DEB937D-CBF2-E628-4198-2024F93E34B1}"/>
                    </a:ext>
                  </a:extLst>
                </p:cNvPr>
                <p:cNvSpPr/>
                <p:nvPr/>
              </p:nvSpPr>
              <p:spPr>
                <a:xfrm>
                  <a:off x="3911410" y="2411116"/>
                  <a:ext cx="915181" cy="1776097"/>
                </a:xfrm>
                <a:custGeom>
                  <a:avLst/>
                  <a:gdLst>
                    <a:gd name="connsiteX0" fmla="*/ 756866 w 915181"/>
                    <a:gd name="connsiteY0" fmla="*/ 1099252 h 1776097"/>
                    <a:gd name="connsiteX1" fmla="*/ 756866 w 915181"/>
                    <a:gd name="connsiteY1" fmla="*/ 604144 h 1776097"/>
                    <a:gd name="connsiteX2" fmla="*/ 911662 w 915181"/>
                    <a:gd name="connsiteY2" fmla="*/ 64984 h 1776097"/>
                    <a:gd name="connsiteX3" fmla="*/ 838582 w 915181"/>
                    <a:gd name="connsiteY3" fmla="*/ 125 h 1776097"/>
                    <a:gd name="connsiteX4" fmla="*/ 773723 w 915181"/>
                    <a:gd name="connsiteY4" fmla="*/ 73205 h 1776097"/>
                    <a:gd name="connsiteX5" fmla="*/ 647943 w 915181"/>
                    <a:gd name="connsiteY5" fmla="*/ 518456 h 1776097"/>
                    <a:gd name="connsiteX6" fmla="*/ 618006 w 915181"/>
                    <a:gd name="connsiteY6" fmla="*/ 518456 h 1776097"/>
                    <a:gd name="connsiteX7" fmla="*/ 551938 w 915181"/>
                    <a:gd name="connsiteY7" fmla="*/ 529049 h 1776097"/>
                    <a:gd name="connsiteX8" fmla="*/ 535496 w 915181"/>
                    <a:gd name="connsiteY8" fmla="*/ 534046 h 1776097"/>
                    <a:gd name="connsiteX9" fmla="*/ 70325 w 915181"/>
                    <a:gd name="connsiteY9" fmla="*/ 981117 h 1776097"/>
                    <a:gd name="connsiteX10" fmla="*/ 104349 w 915181"/>
                    <a:gd name="connsiteY10" fmla="*/ 1072711 h 1776097"/>
                    <a:gd name="connsiteX11" fmla="*/ 195944 w 915181"/>
                    <a:gd name="connsiteY11" fmla="*/ 1038687 h 1776097"/>
                    <a:gd name="connsiteX12" fmla="*/ 434010 w 915181"/>
                    <a:gd name="connsiteY12" fmla="*/ 739734 h 1776097"/>
                    <a:gd name="connsiteX13" fmla="*/ 434010 w 915181"/>
                    <a:gd name="connsiteY13" fmla="*/ 1171238 h 1776097"/>
                    <a:gd name="connsiteX14" fmla="*/ 366077 w 915181"/>
                    <a:gd name="connsiteY14" fmla="*/ 1308763 h 1776097"/>
                    <a:gd name="connsiteX15" fmla="*/ 73066 w 915181"/>
                    <a:gd name="connsiteY15" fmla="*/ 1289580 h 1776097"/>
                    <a:gd name="connsiteX16" fmla="*/ 117 w 915181"/>
                    <a:gd name="connsiteY16" fmla="*/ 1354570 h 1776097"/>
                    <a:gd name="connsiteX17" fmla="*/ 64039 w 915181"/>
                    <a:gd name="connsiteY17" fmla="*/ 1427450 h 1776097"/>
                    <a:gd name="connsiteX18" fmla="*/ 403037 w 915181"/>
                    <a:gd name="connsiteY18" fmla="*/ 1449672 h 1776097"/>
                    <a:gd name="connsiteX19" fmla="*/ 407643 w 915181"/>
                    <a:gd name="connsiteY19" fmla="*/ 1449811 h 1776097"/>
                    <a:gd name="connsiteX20" fmla="*/ 469543 w 915181"/>
                    <a:gd name="connsiteY20" fmla="*/ 1411330 h 1776097"/>
                    <a:gd name="connsiteX21" fmla="*/ 606124 w 915181"/>
                    <a:gd name="connsiteY21" fmla="*/ 1134991 h 1776097"/>
                    <a:gd name="connsiteX22" fmla="*/ 775220 w 915181"/>
                    <a:gd name="connsiteY22" fmla="*/ 1334877 h 1776097"/>
                    <a:gd name="connsiteX23" fmla="*/ 749313 w 915181"/>
                    <a:gd name="connsiteY23" fmla="*/ 1702223 h 1776097"/>
                    <a:gd name="connsiteX24" fmla="*/ 813355 w 915181"/>
                    <a:gd name="connsiteY24" fmla="*/ 1775914 h 1776097"/>
                    <a:gd name="connsiteX25" fmla="*/ 818283 w 915181"/>
                    <a:gd name="connsiteY25" fmla="*/ 1776098 h 1776097"/>
                    <a:gd name="connsiteX26" fmla="*/ 887114 w 915181"/>
                    <a:gd name="connsiteY26" fmla="*/ 1711872 h 1776097"/>
                    <a:gd name="connsiteX27" fmla="*/ 915001 w 915181"/>
                    <a:gd name="connsiteY27" fmla="*/ 1316477 h 1776097"/>
                    <a:gd name="connsiteX28" fmla="*/ 898882 w 915181"/>
                    <a:gd name="connsiteY28" fmla="*/ 1267012 h 1776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915181" h="1776097">
                      <a:moveTo>
                        <a:pt x="756866" y="1099252"/>
                      </a:moveTo>
                      <a:lnTo>
                        <a:pt x="756866" y="604144"/>
                      </a:lnTo>
                      <a:cubicBezTo>
                        <a:pt x="869737" y="447964"/>
                        <a:pt x="924491" y="257253"/>
                        <a:pt x="911662" y="64984"/>
                      </a:cubicBezTo>
                      <a:cubicBezTo>
                        <a:pt x="909392" y="26893"/>
                        <a:pt x="876673" y="-2146"/>
                        <a:pt x="838582" y="125"/>
                      </a:cubicBezTo>
                      <a:cubicBezTo>
                        <a:pt x="800491" y="2395"/>
                        <a:pt x="771453" y="35114"/>
                        <a:pt x="773723" y="73205"/>
                      </a:cubicBezTo>
                      <a:cubicBezTo>
                        <a:pt x="784887" y="231736"/>
                        <a:pt x="740406" y="389198"/>
                        <a:pt x="647943" y="518456"/>
                      </a:cubicBezTo>
                      <a:lnTo>
                        <a:pt x="618006" y="518456"/>
                      </a:lnTo>
                      <a:cubicBezTo>
                        <a:pt x="595623" y="519172"/>
                        <a:pt x="573423" y="522732"/>
                        <a:pt x="551938" y="529049"/>
                      </a:cubicBezTo>
                      <a:cubicBezTo>
                        <a:pt x="545352" y="530799"/>
                        <a:pt x="541253" y="531950"/>
                        <a:pt x="535496" y="534046"/>
                      </a:cubicBezTo>
                      <a:cubicBezTo>
                        <a:pt x="322323" y="611559"/>
                        <a:pt x="174528" y="753621"/>
                        <a:pt x="70325" y="981117"/>
                      </a:cubicBezTo>
                      <a:cubicBezTo>
                        <a:pt x="54427" y="1015806"/>
                        <a:pt x="69660" y="1056813"/>
                        <a:pt x="104349" y="1072711"/>
                      </a:cubicBezTo>
                      <a:cubicBezTo>
                        <a:pt x="139039" y="1088610"/>
                        <a:pt x="180046" y="1073377"/>
                        <a:pt x="195944" y="1038687"/>
                      </a:cubicBezTo>
                      <a:cubicBezTo>
                        <a:pt x="256578" y="906344"/>
                        <a:pt x="333953" y="808635"/>
                        <a:pt x="434010" y="739734"/>
                      </a:cubicBezTo>
                      <a:lnTo>
                        <a:pt x="434010" y="1171238"/>
                      </a:lnTo>
                      <a:lnTo>
                        <a:pt x="366077" y="1308763"/>
                      </a:lnTo>
                      <a:lnTo>
                        <a:pt x="73066" y="1289580"/>
                      </a:lnTo>
                      <a:cubicBezTo>
                        <a:pt x="34975" y="1287383"/>
                        <a:pt x="2314" y="1316479"/>
                        <a:pt x="117" y="1354570"/>
                      </a:cubicBezTo>
                      <a:cubicBezTo>
                        <a:pt x="-2057" y="1392245"/>
                        <a:pt x="26403" y="1424691"/>
                        <a:pt x="64039" y="1427450"/>
                      </a:cubicBezTo>
                      <a:lnTo>
                        <a:pt x="403037" y="1449672"/>
                      </a:lnTo>
                      <a:cubicBezTo>
                        <a:pt x="404580" y="1449672"/>
                        <a:pt x="406077" y="1449811"/>
                        <a:pt x="407643" y="1449811"/>
                      </a:cubicBezTo>
                      <a:cubicBezTo>
                        <a:pt x="433914" y="1449797"/>
                        <a:pt x="457904" y="1434884"/>
                        <a:pt x="469543" y="1411330"/>
                      </a:cubicBezTo>
                      <a:lnTo>
                        <a:pt x="606124" y="1134991"/>
                      </a:lnTo>
                      <a:lnTo>
                        <a:pt x="775220" y="1334877"/>
                      </a:lnTo>
                      <a:lnTo>
                        <a:pt x="749313" y="1702223"/>
                      </a:lnTo>
                      <a:cubicBezTo>
                        <a:pt x="746676" y="1740247"/>
                        <a:pt x="775335" y="1773222"/>
                        <a:pt x="813355" y="1775914"/>
                      </a:cubicBezTo>
                      <a:cubicBezTo>
                        <a:pt x="814990" y="1776052"/>
                        <a:pt x="816648" y="1776098"/>
                        <a:pt x="818283" y="1776098"/>
                      </a:cubicBezTo>
                      <a:cubicBezTo>
                        <a:pt x="854520" y="1776054"/>
                        <a:pt x="884565" y="1748019"/>
                        <a:pt x="887114" y="1711872"/>
                      </a:cubicBezTo>
                      <a:lnTo>
                        <a:pt x="915001" y="1316477"/>
                      </a:lnTo>
                      <a:cubicBezTo>
                        <a:pt x="916300" y="1298515"/>
                        <a:pt x="910516" y="1280760"/>
                        <a:pt x="898882" y="1267012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2301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0" name="자유형: 도형 149">
                  <a:extLst>
                    <a:ext uri="{FF2B5EF4-FFF2-40B4-BE49-F238E27FC236}">
                      <a16:creationId xmlns:a16="http://schemas.microsoft.com/office/drawing/2014/main" id="{C9739A08-7EB3-4348-A5A0-5153D1DBA4B3}"/>
                    </a:ext>
                  </a:extLst>
                </p:cNvPr>
                <p:cNvSpPr/>
                <p:nvPr/>
              </p:nvSpPr>
              <p:spPr>
                <a:xfrm>
                  <a:off x="4283958" y="2617954"/>
                  <a:ext cx="276339" cy="276339"/>
                </a:xfrm>
                <a:custGeom>
                  <a:avLst/>
                  <a:gdLst>
                    <a:gd name="connsiteX0" fmla="*/ 276339 w 276339"/>
                    <a:gd name="connsiteY0" fmla="*/ 138170 h 276339"/>
                    <a:gd name="connsiteX1" fmla="*/ 138169 w 276339"/>
                    <a:gd name="connsiteY1" fmla="*/ 276339 h 276339"/>
                    <a:gd name="connsiteX2" fmla="*/ 0 w 276339"/>
                    <a:gd name="connsiteY2" fmla="*/ 138170 h 276339"/>
                    <a:gd name="connsiteX3" fmla="*/ 138169 w 276339"/>
                    <a:gd name="connsiteY3" fmla="*/ 0 h 276339"/>
                    <a:gd name="connsiteX4" fmla="*/ 276339 w 276339"/>
                    <a:gd name="connsiteY4" fmla="*/ 138170 h 2763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6339" h="276339">
                      <a:moveTo>
                        <a:pt x="276339" y="138170"/>
                      </a:moveTo>
                      <a:cubicBezTo>
                        <a:pt x="276339" y="214478"/>
                        <a:pt x="214478" y="276339"/>
                        <a:pt x="138169" y="276339"/>
                      </a:cubicBezTo>
                      <a:cubicBezTo>
                        <a:pt x="61861" y="276339"/>
                        <a:pt x="0" y="214478"/>
                        <a:pt x="0" y="138170"/>
                      </a:cubicBezTo>
                      <a:cubicBezTo>
                        <a:pt x="0" y="61861"/>
                        <a:pt x="61861" y="0"/>
                        <a:pt x="138169" y="0"/>
                      </a:cubicBezTo>
                      <a:cubicBezTo>
                        <a:pt x="214478" y="0"/>
                        <a:pt x="276339" y="61861"/>
                        <a:pt x="276339" y="13817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2301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pic>
            <p:nvPicPr>
              <p:cNvPr id="155" name="그림 154" descr="만화 영화, 아니메, 가상의 캐릭터, 피규어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0FD47C81-6B33-3F25-049A-6DFBE358948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020" t="3961" r="9888" b="2254"/>
              <a:stretch>
                <a:fillRect/>
              </a:stretch>
            </p:blipFill>
            <p:spPr>
              <a:xfrm>
                <a:off x="1713965" y="3645066"/>
                <a:ext cx="454319" cy="894547"/>
              </a:xfrm>
              <a:prstGeom prst="rect">
                <a:avLst/>
              </a:prstGeom>
              <a:effectLst>
                <a:glow rad="63500">
                  <a:schemeClr val="bg1"/>
                </a:glow>
              </a:effectLst>
            </p:spPr>
          </p:pic>
          <p:grpSp>
            <p:nvGrpSpPr>
              <p:cNvPr id="175" name="그룹 174">
                <a:extLst>
                  <a:ext uri="{FF2B5EF4-FFF2-40B4-BE49-F238E27FC236}">
                    <a16:creationId xmlns:a16="http://schemas.microsoft.com/office/drawing/2014/main" id="{DD0D88E6-E7A5-D0B2-D1B0-69006DA1A915}"/>
                  </a:ext>
                </a:extLst>
              </p:cNvPr>
              <p:cNvGrpSpPr/>
              <p:nvPr/>
            </p:nvGrpSpPr>
            <p:grpSpPr>
              <a:xfrm>
                <a:off x="1992644" y="2788344"/>
                <a:ext cx="295816" cy="574091"/>
                <a:chOff x="3911410" y="2411116"/>
                <a:chExt cx="915181" cy="1776097"/>
              </a:xfrm>
            </p:grpSpPr>
            <p:sp>
              <p:nvSpPr>
                <p:cNvPr id="176" name="자유형: 도형 175">
                  <a:extLst>
                    <a:ext uri="{FF2B5EF4-FFF2-40B4-BE49-F238E27FC236}">
                      <a16:creationId xmlns:a16="http://schemas.microsoft.com/office/drawing/2014/main" id="{BA3CFD3D-EBEF-2CA2-2379-F429E5FCB939}"/>
                    </a:ext>
                  </a:extLst>
                </p:cNvPr>
                <p:cNvSpPr/>
                <p:nvPr/>
              </p:nvSpPr>
              <p:spPr>
                <a:xfrm>
                  <a:off x="3911410" y="2411116"/>
                  <a:ext cx="915181" cy="1776097"/>
                </a:xfrm>
                <a:custGeom>
                  <a:avLst/>
                  <a:gdLst>
                    <a:gd name="connsiteX0" fmla="*/ 756866 w 915181"/>
                    <a:gd name="connsiteY0" fmla="*/ 1099252 h 1776097"/>
                    <a:gd name="connsiteX1" fmla="*/ 756866 w 915181"/>
                    <a:gd name="connsiteY1" fmla="*/ 604144 h 1776097"/>
                    <a:gd name="connsiteX2" fmla="*/ 911662 w 915181"/>
                    <a:gd name="connsiteY2" fmla="*/ 64984 h 1776097"/>
                    <a:gd name="connsiteX3" fmla="*/ 838582 w 915181"/>
                    <a:gd name="connsiteY3" fmla="*/ 125 h 1776097"/>
                    <a:gd name="connsiteX4" fmla="*/ 773723 w 915181"/>
                    <a:gd name="connsiteY4" fmla="*/ 73205 h 1776097"/>
                    <a:gd name="connsiteX5" fmla="*/ 647943 w 915181"/>
                    <a:gd name="connsiteY5" fmla="*/ 518456 h 1776097"/>
                    <a:gd name="connsiteX6" fmla="*/ 618006 w 915181"/>
                    <a:gd name="connsiteY6" fmla="*/ 518456 h 1776097"/>
                    <a:gd name="connsiteX7" fmla="*/ 551938 w 915181"/>
                    <a:gd name="connsiteY7" fmla="*/ 529049 h 1776097"/>
                    <a:gd name="connsiteX8" fmla="*/ 535496 w 915181"/>
                    <a:gd name="connsiteY8" fmla="*/ 534046 h 1776097"/>
                    <a:gd name="connsiteX9" fmla="*/ 70325 w 915181"/>
                    <a:gd name="connsiteY9" fmla="*/ 981117 h 1776097"/>
                    <a:gd name="connsiteX10" fmla="*/ 104349 w 915181"/>
                    <a:gd name="connsiteY10" fmla="*/ 1072711 h 1776097"/>
                    <a:gd name="connsiteX11" fmla="*/ 195944 w 915181"/>
                    <a:gd name="connsiteY11" fmla="*/ 1038687 h 1776097"/>
                    <a:gd name="connsiteX12" fmla="*/ 434010 w 915181"/>
                    <a:gd name="connsiteY12" fmla="*/ 739734 h 1776097"/>
                    <a:gd name="connsiteX13" fmla="*/ 434010 w 915181"/>
                    <a:gd name="connsiteY13" fmla="*/ 1171238 h 1776097"/>
                    <a:gd name="connsiteX14" fmla="*/ 366077 w 915181"/>
                    <a:gd name="connsiteY14" fmla="*/ 1308763 h 1776097"/>
                    <a:gd name="connsiteX15" fmla="*/ 73066 w 915181"/>
                    <a:gd name="connsiteY15" fmla="*/ 1289580 h 1776097"/>
                    <a:gd name="connsiteX16" fmla="*/ 117 w 915181"/>
                    <a:gd name="connsiteY16" fmla="*/ 1354570 h 1776097"/>
                    <a:gd name="connsiteX17" fmla="*/ 64039 w 915181"/>
                    <a:gd name="connsiteY17" fmla="*/ 1427450 h 1776097"/>
                    <a:gd name="connsiteX18" fmla="*/ 403037 w 915181"/>
                    <a:gd name="connsiteY18" fmla="*/ 1449672 h 1776097"/>
                    <a:gd name="connsiteX19" fmla="*/ 407643 w 915181"/>
                    <a:gd name="connsiteY19" fmla="*/ 1449811 h 1776097"/>
                    <a:gd name="connsiteX20" fmla="*/ 469543 w 915181"/>
                    <a:gd name="connsiteY20" fmla="*/ 1411330 h 1776097"/>
                    <a:gd name="connsiteX21" fmla="*/ 606124 w 915181"/>
                    <a:gd name="connsiteY21" fmla="*/ 1134991 h 1776097"/>
                    <a:gd name="connsiteX22" fmla="*/ 775220 w 915181"/>
                    <a:gd name="connsiteY22" fmla="*/ 1334877 h 1776097"/>
                    <a:gd name="connsiteX23" fmla="*/ 749313 w 915181"/>
                    <a:gd name="connsiteY23" fmla="*/ 1702223 h 1776097"/>
                    <a:gd name="connsiteX24" fmla="*/ 813355 w 915181"/>
                    <a:gd name="connsiteY24" fmla="*/ 1775914 h 1776097"/>
                    <a:gd name="connsiteX25" fmla="*/ 818283 w 915181"/>
                    <a:gd name="connsiteY25" fmla="*/ 1776098 h 1776097"/>
                    <a:gd name="connsiteX26" fmla="*/ 887114 w 915181"/>
                    <a:gd name="connsiteY26" fmla="*/ 1711872 h 1776097"/>
                    <a:gd name="connsiteX27" fmla="*/ 915001 w 915181"/>
                    <a:gd name="connsiteY27" fmla="*/ 1316477 h 1776097"/>
                    <a:gd name="connsiteX28" fmla="*/ 898882 w 915181"/>
                    <a:gd name="connsiteY28" fmla="*/ 1267012 h 1776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915181" h="1776097">
                      <a:moveTo>
                        <a:pt x="756866" y="1099252"/>
                      </a:moveTo>
                      <a:lnTo>
                        <a:pt x="756866" y="604144"/>
                      </a:lnTo>
                      <a:cubicBezTo>
                        <a:pt x="869737" y="447964"/>
                        <a:pt x="924491" y="257253"/>
                        <a:pt x="911662" y="64984"/>
                      </a:cubicBezTo>
                      <a:cubicBezTo>
                        <a:pt x="909392" y="26893"/>
                        <a:pt x="876673" y="-2146"/>
                        <a:pt x="838582" y="125"/>
                      </a:cubicBezTo>
                      <a:cubicBezTo>
                        <a:pt x="800491" y="2395"/>
                        <a:pt x="771453" y="35114"/>
                        <a:pt x="773723" y="73205"/>
                      </a:cubicBezTo>
                      <a:cubicBezTo>
                        <a:pt x="784887" y="231736"/>
                        <a:pt x="740406" y="389198"/>
                        <a:pt x="647943" y="518456"/>
                      </a:cubicBezTo>
                      <a:lnTo>
                        <a:pt x="618006" y="518456"/>
                      </a:lnTo>
                      <a:cubicBezTo>
                        <a:pt x="595623" y="519172"/>
                        <a:pt x="573423" y="522732"/>
                        <a:pt x="551938" y="529049"/>
                      </a:cubicBezTo>
                      <a:cubicBezTo>
                        <a:pt x="545352" y="530799"/>
                        <a:pt x="541253" y="531950"/>
                        <a:pt x="535496" y="534046"/>
                      </a:cubicBezTo>
                      <a:cubicBezTo>
                        <a:pt x="322323" y="611559"/>
                        <a:pt x="174528" y="753621"/>
                        <a:pt x="70325" y="981117"/>
                      </a:cubicBezTo>
                      <a:cubicBezTo>
                        <a:pt x="54427" y="1015806"/>
                        <a:pt x="69660" y="1056813"/>
                        <a:pt x="104349" y="1072711"/>
                      </a:cubicBezTo>
                      <a:cubicBezTo>
                        <a:pt x="139039" y="1088610"/>
                        <a:pt x="180046" y="1073377"/>
                        <a:pt x="195944" y="1038687"/>
                      </a:cubicBezTo>
                      <a:cubicBezTo>
                        <a:pt x="256578" y="906344"/>
                        <a:pt x="333953" y="808635"/>
                        <a:pt x="434010" y="739734"/>
                      </a:cubicBezTo>
                      <a:lnTo>
                        <a:pt x="434010" y="1171238"/>
                      </a:lnTo>
                      <a:lnTo>
                        <a:pt x="366077" y="1308763"/>
                      </a:lnTo>
                      <a:lnTo>
                        <a:pt x="73066" y="1289580"/>
                      </a:lnTo>
                      <a:cubicBezTo>
                        <a:pt x="34975" y="1287383"/>
                        <a:pt x="2314" y="1316479"/>
                        <a:pt x="117" y="1354570"/>
                      </a:cubicBezTo>
                      <a:cubicBezTo>
                        <a:pt x="-2057" y="1392245"/>
                        <a:pt x="26403" y="1424691"/>
                        <a:pt x="64039" y="1427450"/>
                      </a:cubicBezTo>
                      <a:lnTo>
                        <a:pt x="403037" y="1449672"/>
                      </a:lnTo>
                      <a:cubicBezTo>
                        <a:pt x="404580" y="1449672"/>
                        <a:pt x="406077" y="1449811"/>
                        <a:pt x="407643" y="1449811"/>
                      </a:cubicBezTo>
                      <a:cubicBezTo>
                        <a:pt x="433914" y="1449797"/>
                        <a:pt x="457904" y="1434884"/>
                        <a:pt x="469543" y="1411330"/>
                      </a:cubicBezTo>
                      <a:lnTo>
                        <a:pt x="606124" y="1134991"/>
                      </a:lnTo>
                      <a:lnTo>
                        <a:pt x="775220" y="1334877"/>
                      </a:lnTo>
                      <a:lnTo>
                        <a:pt x="749313" y="1702223"/>
                      </a:lnTo>
                      <a:cubicBezTo>
                        <a:pt x="746676" y="1740247"/>
                        <a:pt x="775335" y="1773222"/>
                        <a:pt x="813355" y="1775914"/>
                      </a:cubicBezTo>
                      <a:cubicBezTo>
                        <a:pt x="814990" y="1776052"/>
                        <a:pt x="816648" y="1776098"/>
                        <a:pt x="818283" y="1776098"/>
                      </a:cubicBezTo>
                      <a:cubicBezTo>
                        <a:pt x="854520" y="1776054"/>
                        <a:pt x="884565" y="1748019"/>
                        <a:pt x="887114" y="1711872"/>
                      </a:cubicBezTo>
                      <a:lnTo>
                        <a:pt x="915001" y="1316477"/>
                      </a:lnTo>
                      <a:cubicBezTo>
                        <a:pt x="916300" y="1298515"/>
                        <a:pt x="910516" y="1280760"/>
                        <a:pt x="898882" y="1267012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2301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7" name="자유형: 도형 176">
                  <a:extLst>
                    <a:ext uri="{FF2B5EF4-FFF2-40B4-BE49-F238E27FC236}">
                      <a16:creationId xmlns:a16="http://schemas.microsoft.com/office/drawing/2014/main" id="{76A15180-AED0-4AC8-0BDF-4B62729EA59F}"/>
                    </a:ext>
                  </a:extLst>
                </p:cNvPr>
                <p:cNvSpPr/>
                <p:nvPr/>
              </p:nvSpPr>
              <p:spPr>
                <a:xfrm>
                  <a:off x="4283958" y="2617954"/>
                  <a:ext cx="276339" cy="276339"/>
                </a:xfrm>
                <a:custGeom>
                  <a:avLst/>
                  <a:gdLst>
                    <a:gd name="connsiteX0" fmla="*/ 276339 w 276339"/>
                    <a:gd name="connsiteY0" fmla="*/ 138170 h 276339"/>
                    <a:gd name="connsiteX1" fmla="*/ 138169 w 276339"/>
                    <a:gd name="connsiteY1" fmla="*/ 276339 h 276339"/>
                    <a:gd name="connsiteX2" fmla="*/ 0 w 276339"/>
                    <a:gd name="connsiteY2" fmla="*/ 138170 h 276339"/>
                    <a:gd name="connsiteX3" fmla="*/ 138169 w 276339"/>
                    <a:gd name="connsiteY3" fmla="*/ 0 h 276339"/>
                    <a:gd name="connsiteX4" fmla="*/ 276339 w 276339"/>
                    <a:gd name="connsiteY4" fmla="*/ 138170 h 2763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6339" h="276339">
                      <a:moveTo>
                        <a:pt x="276339" y="138170"/>
                      </a:moveTo>
                      <a:cubicBezTo>
                        <a:pt x="276339" y="214478"/>
                        <a:pt x="214478" y="276339"/>
                        <a:pt x="138169" y="276339"/>
                      </a:cubicBezTo>
                      <a:cubicBezTo>
                        <a:pt x="61861" y="276339"/>
                        <a:pt x="0" y="214478"/>
                        <a:pt x="0" y="138170"/>
                      </a:cubicBezTo>
                      <a:cubicBezTo>
                        <a:pt x="0" y="61861"/>
                        <a:pt x="61861" y="0"/>
                        <a:pt x="138169" y="0"/>
                      </a:cubicBezTo>
                      <a:cubicBezTo>
                        <a:pt x="214478" y="0"/>
                        <a:pt x="276339" y="61861"/>
                        <a:pt x="276339" y="13817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2301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D05243AE-B27B-737C-CE8B-6D57D67005AC}"/>
                </a:ext>
              </a:extLst>
            </p:cNvPr>
            <p:cNvSpPr txBox="1"/>
            <p:nvPr/>
          </p:nvSpPr>
          <p:spPr>
            <a:xfrm>
              <a:off x="1178322" y="4781215"/>
              <a:ext cx="556243" cy="161583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en-US" altLang="ko-KR" sz="105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&lt;</a:t>
              </a:r>
              <a:r>
                <a:rPr lang="ko-KR" altLang="en-US" sz="105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턴 획득</a:t>
              </a:r>
              <a:r>
                <a:rPr lang="en-US" altLang="ko-KR" sz="105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&gt;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886342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D032AC-AF94-9C6E-EC2F-9EED815389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2756D66-E77C-2172-AA05-E3BABA5F32FB}"/>
              </a:ext>
            </a:extLst>
          </p:cNvPr>
          <p:cNvGrpSpPr/>
          <p:nvPr/>
        </p:nvGrpSpPr>
        <p:grpSpPr>
          <a:xfrm>
            <a:off x="2237270" y="309901"/>
            <a:ext cx="1881661" cy="237852"/>
            <a:chOff x="2241824" y="309901"/>
            <a:chExt cx="1881661" cy="237852"/>
          </a:xfrm>
        </p:grpSpPr>
        <p:pic>
          <p:nvPicPr>
            <p:cNvPr id="32" name="그림 31" descr="구름, 바이올렛색, 하늘, 마젠타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CF5F375A-B2DC-AE4F-D49C-693CB40467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lum bright="70000" contrast="-70000"/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970" t="68971" b="1"/>
            <a:stretch>
              <a:fillRect/>
            </a:stretch>
          </p:blipFill>
          <p:spPr>
            <a:xfrm>
              <a:off x="2241824" y="309901"/>
              <a:ext cx="1881661" cy="237852"/>
            </a:xfrm>
            <a:prstGeom prst="rect">
              <a:avLst/>
            </a:prstGeom>
            <a:effectLst>
              <a:softEdge rad="63500"/>
            </a:effec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E5A3250-59F9-FB22-F08A-680113DAECB6}"/>
                </a:ext>
              </a:extLst>
            </p:cNvPr>
            <p:cNvSpPr txBox="1"/>
            <p:nvPr/>
          </p:nvSpPr>
          <p:spPr>
            <a:xfrm>
              <a:off x="2241824" y="344189"/>
              <a:ext cx="1881661" cy="169277"/>
            </a:xfrm>
            <a:prstGeom prst="rect">
              <a:avLst/>
            </a:prstGeom>
            <a:noFill/>
          </p:spPr>
          <p:txBody>
            <a:bodyPr wrap="none" lIns="288000" tIns="0" rIns="288000" bIns="0" rtlCol="0" anchor="ctr">
              <a:spAutoFit/>
            </a:bodyPr>
            <a:lstStyle/>
            <a:p>
              <a:r>
                <a:rPr lang="en-US" altLang="ko-KR" sz="11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(2) </a:t>
              </a:r>
              <a:r>
                <a:rPr lang="ko-KR" altLang="en-US" sz="11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장단점 및 활용 전략</a:t>
              </a:r>
              <a:endParaRPr lang="en-US" altLang="ko-KR" sz="11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73379897-A9DD-71BB-C8D8-C00BB18587F7}"/>
              </a:ext>
            </a:extLst>
          </p:cNvPr>
          <p:cNvGrpSpPr/>
          <p:nvPr/>
        </p:nvGrpSpPr>
        <p:grpSpPr>
          <a:xfrm>
            <a:off x="263525" y="190914"/>
            <a:ext cx="1973745" cy="356839"/>
            <a:chOff x="268079" y="190914"/>
            <a:chExt cx="1973745" cy="356839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ECFC0A47-469C-E1B0-6944-632B843B3AA1}"/>
                </a:ext>
              </a:extLst>
            </p:cNvPr>
            <p:cNvGrpSpPr/>
            <p:nvPr/>
          </p:nvGrpSpPr>
          <p:grpSpPr>
            <a:xfrm>
              <a:off x="268079" y="190914"/>
              <a:ext cx="1973745" cy="356839"/>
              <a:chOff x="118849" y="115810"/>
              <a:chExt cx="4216910" cy="356839"/>
            </a:xfrm>
          </p:grpSpPr>
          <p:cxnSp>
            <p:nvCxnSpPr>
              <p:cNvPr id="7" name="직선 연결선 6">
                <a:extLst>
                  <a:ext uri="{FF2B5EF4-FFF2-40B4-BE49-F238E27FC236}">
                    <a16:creationId xmlns:a16="http://schemas.microsoft.com/office/drawing/2014/main" id="{AAE1EFD2-582B-E45A-CB15-3FB92472861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849" y="115810"/>
                <a:ext cx="4216910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직선 연결선 7">
                <a:extLst>
                  <a:ext uri="{FF2B5EF4-FFF2-40B4-BE49-F238E27FC236}">
                    <a16:creationId xmlns:a16="http://schemas.microsoft.com/office/drawing/2014/main" id="{0F92778A-C51E-E7B8-F46B-961F1070702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849" y="472649"/>
                <a:ext cx="4216910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3FB206D5-E8E4-0B1E-24F6-FE5E09B0138A}"/>
                  </a:ext>
                </a:extLst>
              </p:cNvPr>
              <p:cNvSpPr/>
              <p:nvPr/>
            </p:nvSpPr>
            <p:spPr>
              <a:xfrm>
                <a:off x="118849" y="144541"/>
                <a:ext cx="4216910" cy="299377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ED2B5BE-B652-9EF2-CE20-9DE0D7F2AD1D}"/>
                </a:ext>
              </a:extLst>
            </p:cNvPr>
            <p:cNvSpPr txBox="1"/>
            <p:nvPr/>
          </p:nvSpPr>
          <p:spPr>
            <a:xfrm>
              <a:off x="729810" y="215445"/>
              <a:ext cx="1050288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>
              <a:defPPr>
                <a:defRPr lang="ko-KR"/>
              </a:defPPr>
              <a:lvl1pPr>
                <a:defRPr sz="140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defRPr>
              </a:lvl1pPr>
            </a:lstStyle>
            <a:p>
              <a:pPr algn="ctr"/>
              <a:r>
                <a:rPr lang="en-US" altLang="ko-KR" dirty="0"/>
                <a:t>2. </a:t>
              </a:r>
              <a:r>
                <a:rPr lang="ko-KR" altLang="en-US" dirty="0"/>
                <a:t>전투 방식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05B7CD52-0CE5-CD05-46B6-6DEA8B23DCA8}"/>
              </a:ext>
            </a:extLst>
          </p:cNvPr>
          <p:cNvGrpSpPr/>
          <p:nvPr/>
        </p:nvGrpSpPr>
        <p:grpSpPr>
          <a:xfrm>
            <a:off x="263525" y="825282"/>
            <a:ext cx="622882" cy="226591"/>
            <a:chOff x="263525" y="734809"/>
            <a:chExt cx="622882" cy="226591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7566D6A-C069-7774-93F0-50413067D073}"/>
                </a:ext>
              </a:extLst>
            </p:cNvPr>
            <p:cNvSpPr txBox="1"/>
            <p:nvPr/>
          </p:nvSpPr>
          <p:spPr>
            <a:xfrm>
              <a:off x="263772" y="734809"/>
              <a:ext cx="622635" cy="226591"/>
            </a:xfrm>
            <a:prstGeom prst="rect">
              <a:avLst/>
            </a:prstGeom>
            <a:noFill/>
          </p:spPr>
          <p:txBody>
            <a:bodyPr wrap="none" lIns="144000" tIns="36000" rIns="144000" bIns="36000" rtlCol="0" anchor="ctr">
              <a:spAutoFit/>
            </a:bodyPr>
            <a:lstStyle/>
            <a:p>
              <a:r>
                <a:rPr lang="ko-KR" altLang="en-US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장단점</a:t>
              </a:r>
              <a:endPara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BC735ABC-FA77-4EED-B98D-DDF9EFA95FC7}"/>
                </a:ext>
              </a:extLst>
            </p:cNvPr>
            <p:cNvCxnSpPr>
              <a:cxnSpLocks/>
            </p:cNvCxnSpPr>
            <p:nvPr/>
          </p:nvCxnSpPr>
          <p:spPr>
            <a:xfrm>
              <a:off x="263525" y="961400"/>
              <a:ext cx="6228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CA19B228-5EE8-1B45-CBD2-97F850D1D6D3}"/>
              </a:ext>
            </a:extLst>
          </p:cNvPr>
          <p:cNvGrpSpPr/>
          <p:nvPr/>
        </p:nvGrpSpPr>
        <p:grpSpPr>
          <a:xfrm>
            <a:off x="263525" y="4012936"/>
            <a:ext cx="763946" cy="226591"/>
            <a:chOff x="263525" y="4319506"/>
            <a:chExt cx="763946" cy="226591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A4FFB24-1CB8-2EC9-5C4A-D6AF3F0F12D7}"/>
                </a:ext>
              </a:extLst>
            </p:cNvPr>
            <p:cNvSpPr txBox="1"/>
            <p:nvPr/>
          </p:nvSpPr>
          <p:spPr>
            <a:xfrm>
              <a:off x="263772" y="4319506"/>
              <a:ext cx="763699" cy="226591"/>
            </a:xfrm>
            <a:prstGeom prst="rect">
              <a:avLst/>
            </a:prstGeom>
            <a:noFill/>
          </p:spPr>
          <p:txBody>
            <a:bodyPr wrap="none" lIns="144000" tIns="36000" rIns="144000" bIns="36000" rtlCol="0" anchor="ctr">
              <a:spAutoFit/>
            </a:bodyPr>
            <a:lstStyle/>
            <a:p>
              <a:r>
                <a:rPr lang="ko-KR" altLang="en-US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활용 전략</a:t>
              </a:r>
              <a:endPara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90ECED48-8706-ADFF-E81F-0287EBC975D0}"/>
                </a:ext>
              </a:extLst>
            </p:cNvPr>
            <p:cNvCxnSpPr>
              <a:cxnSpLocks/>
            </p:cNvCxnSpPr>
            <p:nvPr/>
          </p:nvCxnSpPr>
          <p:spPr>
            <a:xfrm>
              <a:off x="263525" y="4546097"/>
              <a:ext cx="7632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1D16D8C3-0CCB-0B8B-56CE-9DFC32D0C7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2259194"/>
              </p:ext>
            </p:extLst>
          </p:nvPr>
        </p:nvGraphicFramePr>
        <p:xfrm>
          <a:off x="263525" y="1276561"/>
          <a:ext cx="8352155" cy="179520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240155">
                  <a:extLst>
                    <a:ext uri="{9D8B030D-6E8A-4147-A177-3AD203B41FA5}">
                      <a16:colId xmlns:a16="http://schemas.microsoft.com/office/drawing/2014/main" val="4088295047"/>
                    </a:ext>
                  </a:extLst>
                </a:gridCol>
                <a:gridCol w="7112000">
                  <a:extLst>
                    <a:ext uri="{9D8B030D-6E8A-4147-A177-3AD203B41FA5}">
                      <a16:colId xmlns:a16="http://schemas.microsoft.com/office/drawing/2014/main" val="258214093"/>
                    </a:ext>
                  </a:extLst>
                </a:gridCol>
              </a:tblGrid>
              <a:tr h="3522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장점</a:t>
                      </a:r>
                    </a:p>
                  </a:txBody>
                  <a:tcPr marL="108000" marR="108000" marT="144000" marB="144000"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2FA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아군 전체에게 보호막을 지속적으로 부여할 수 있어서 파티의 안정성을 높여줄 수 있습니다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화상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, 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중독 등 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DoT 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피해에 효과적으로 대응할 수 있습니다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전투가 지속 될 수록 더 많은 보호막을 부여하기 때문에 전투 지속성이 좋습니다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</a:t>
                      </a: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4942040"/>
                  </a:ext>
                </a:extLst>
              </a:tr>
              <a:tr h="553218"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ko-KR" altLang="en-US" sz="1000" b="0" kern="120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단점</a:t>
                      </a:r>
                      <a:endParaRPr lang="en-US" altLang="ko-KR" sz="1000" b="0" kern="1200" dirty="0">
                        <a:solidFill>
                          <a:schemeClr val="tx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108000" marR="108000" marT="144000" marB="144000"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2FA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한 번에 높은 피해를 주는 공격에는 대처하기 힘듭니다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</a:t>
                      </a:r>
                    </a:p>
                    <a:p>
                      <a:pPr marL="171450" indent="-171450">
                        <a:spcAft>
                          <a:spcPts val="6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보호막이 있는 적을 상대하거나 공격이 빗나가는 상황에서는 보호막을 부여할 수 없어 운용에 제한이 걸립니다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전투의 초반부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혹은 행동 불능 상태</a:t>
                      </a: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(</a:t>
                      </a:r>
                      <a:r>
                        <a:rPr lang="ko-KR" altLang="en-US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기절</a:t>
                      </a: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, </a:t>
                      </a:r>
                      <a:r>
                        <a:rPr lang="ko-KR" altLang="en-US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빙결 등</a:t>
                      </a: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)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에서는 캐릭터의 성능이 저하됩니다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</a:t>
                      </a: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6769282"/>
                  </a:ext>
                </a:extLst>
              </a:tr>
            </a:tbl>
          </a:graphicData>
        </a:graphic>
      </p:graphicFrame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06F5A8B5-991A-8CD8-B7A8-4DD2297DC9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5284658"/>
              </p:ext>
            </p:extLst>
          </p:nvPr>
        </p:nvGraphicFramePr>
        <p:xfrm>
          <a:off x="263525" y="4466118"/>
          <a:ext cx="8352155" cy="156660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240155">
                  <a:extLst>
                    <a:ext uri="{9D8B030D-6E8A-4147-A177-3AD203B41FA5}">
                      <a16:colId xmlns:a16="http://schemas.microsoft.com/office/drawing/2014/main" val="4088295047"/>
                    </a:ext>
                  </a:extLst>
                </a:gridCol>
                <a:gridCol w="7112000">
                  <a:extLst>
                    <a:ext uri="{9D8B030D-6E8A-4147-A177-3AD203B41FA5}">
                      <a16:colId xmlns:a16="http://schemas.microsoft.com/office/drawing/2014/main" val="258214093"/>
                    </a:ext>
                  </a:extLst>
                </a:gridCol>
              </a:tblGrid>
              <a:tr h="3522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파티 조합</a:t>
                      </a:r>
                    </a:p>
                  </a:txBody>
                  <a:tcPr marL="108000" marR="108000" marT="144000" marB="144000"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2FA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공격 능력은 높지만 방어 능력이 낮은 캐릭터와 함께 사용하여 부족한 방어 능력을 보완합니다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피해를 대신 맞아주는 메인 탱커가 없는 조합에서 파티의 안정성을 높여줍니다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턴 획득을 도와주는 효과를 가진 캐릭터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, 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면역을 부여하는 캐릭터와 함께 사용하여 보호막을 무한히 유지를 할 수 있습니다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</a:t>
                      </a: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4942040"/>
                  </a:ext>
                </a:extLst>
              </a:tr>
              <a:tr h="553218"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ko-KR" altLang="en-US" sz="1000" b="0" kern="120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전투 상황</a:t>
                      </a:r>
                      <a:endParaRPr lang="en-US" altLang="ko-KR" sz="1000" b="0" kern="1200" dirty="0">
                        <a:solidFill>
                          <a:schemeClr val="tx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108000" marR="108000" marT="144000" marB="144000"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2FA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광역 피해 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or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지속 피해가 많은 몬스터를 상대할 때 사용합니다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 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흐름이 길게 유지되는 전투</a:t>
                      </a: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(</a:t>
                      </a:r>
                      <a:r>
                        <a:rPr lang="ko-KR" altLang="en-US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체력이 높지만 공격력은 낮은 탱커형 몬스터 상대 등</a:t>
                      </a:r>
                      <a:r>
                        <a:rPr lang="en-US" altLang="ko-KR" sz="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)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에서 사용합니다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</a:t>
                      </a: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67692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739279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6B369BB3-CAD8-F647-DC20-536A616C6F55}"/>
              </a:ext>
            </a:extLst>
          </p:cNvPr>
          <p:cNvGrpSpPr/>
          <p:nvPr/>
        </p:nvGrpSpPr>
        <p:grpSpPr>
          <a:xfrm>
            <a:off x="2237270" y="309901"/>
            <a:ext cx="1306183" cy="237852"/>
            <a:chOff x="2237270" y="309901"/>
            <a:chExt cx="1306183" cy="237852"/>
          </a:xfrm>
        </p:grpSpPr>
        <p:pic>
          <p:nvPicPr>
            <p:cNvPr id="3" name="그림 2" descr="구름, 바이올렛색, 하늘, 마젠타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2E220C13-F221-8FFC-2E1C-15D1457177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lum bright="70000" contrast="-70000"/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970" t="68971" b="1"/>
            <a:stretch>
              <a:fillRect/>
            </a:stretch>
          </p:blipFill>
          <p:spPr>
            <a:xfrm>
              <a:off x="2237271" y="309901"/>
              <a:ext cx="1306182" cy="237852"/>
            </a:xfrm>
            <a:prstGeom prst="rect">
              <a:avLst/>
            </a:prstGeom>
            <a:effectLst>
              <a:softEdge rad="63500"/>
            </a:effec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FAF642E-04BC-BE47-6F61-0E28CB65A42F}"/>
                </a:ext>
              </a:extLst>
            </p:cNvPr>
            <p:cNvSpPr txBox="1"/>
            <p:nvPr/>
          </p:nvSpPr>
          <p:spPr>
            <a:xfrm>
              <a:off x="2237270" y="344189"/>
              <a:ext cx="1306182" cy="169277"/>
            </a:xfrm>
            <a:prstGeom prst="rect">
              <a:avLst/>
            </a:prstGeom>
            <a:noFill/>
          </p:spPr>
          <p:txBody>
            <a:bodyPr wrap="none" lIns="288000" tIns="0" rIns="288000" bIns="0" rtlCol="0" anchor="ctr">
              <a:spAutoFit/>
            </a:bodyPr>
            <a:lstStyle/>
            <a:p>
              <a:r>
                <a:rPr lang="en-US" altLang="ko-KR" sz="11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(1) </a:t>
              </a:r>
              <a:r>
                <a:rPr lang="ko-KR" altLang="en-US" sz="11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스킬 구성</a:t>
              </a:r>
              <a:endParaRPr lang="en-US" altLang="ko-KR" sz="11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035AB9FA-D3AA-451A-8DC6-7DC506C2D57A}"/>
              </a:ext>
            </a:extLst>
          </p:cNvPr>
          <p:cNvGrpSpPr/>
          <p:nvPr/>
        </p:nvGrpSpPr>
        <p:grpSpPr>
          <a:xfrm>
            <a:off x="263525" y="190914"/>
            <a:ext cx="1973745" cy="356839"/>
            <a:chOff x="268079" y="190914"/>
            <a:chExt cx="1973745" cy="356839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45C4B8E-4177-2362-57D0-B05BDB7F7A4E}"/>
                </a:ext>
              </a:extLst>
            </p:cNvPr>
            <p:cNvGrpSpPr/>
            <p:nvPr/>
          </p:nvGrpSpPr>
          <p:grpSpPr>
            <a:xfrm>
              <a:off x="268079" y="190914"/>
              <a:ext cx="1973745" cy="356839"/>
              <a:chOff x="118849" y="115810"/>
              <a:chExt cx="4216910" cy="356839"/>
            </a:xfrm>
          </p:grpSpPr>
          <p:cxnSp>
            <p:nvCxnSpPr>
              <p:cNvPr id="8" name="직선 연결선 7">
                <a:extLst>
                  <a:ext uri="{FF2B5EF4-FFF2-40B4-BE49-F238E27FC236}">
                    <a16:creationId xmlns:a16="http://schemas.microsoft.com/office/drawing/2014/main" id="{C03360EF-D6F3-58E8-9259-D4A385F4173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849" y="115810"/>
                <a:ext cx="4216910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직선 연결선 8">
                <a:extLst>
                  <a:ext uri="{FF2B5EF4-FFF2-40B4-BE49-F238E27FC236}">
                    <a16:creationId xmlns:a16="http://schemas.microsoft.com/office/drawing/2014/main" id="{A3B24CD1-240B-DD67-2367-27492B214D2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849" y="472649"/>
                <a:ext cx="4216910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707D1E3B-B093-D093-2EA1-F028308E4A1F}"/>
                  </a:ext>
                </a:extLst>
              </p:cNvPr>
              <p:cNvSpPr/>
              <p:nvPr/>
            </p:nvSpPr>
            <p:spPr>
              <a:xfrm>
                <a:off x="118849" y="144541"/>
                <a:ext cx="4216910" cy="299377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9222EF6-250E-411F-2039-9EA7A7534993}"/>
                </a:ext>
              </a:extLst>
            </p:cNvPr>
            <p:cNvSpPr txBox="1"/>
            <p:nvPr/>
          </p:nvSpPr>
          <p:spPr>
            <a:xfrm>
              <a:off x="903736" y="215445"/>
              <a:ext cx="702436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>
              <a:defPPr>
                <a:defRPr lang="ko-KR"/>
              </a:defPPr>
              <a:lvl1pPr>
                <a:defRPr sz="140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defRPr>
              </a:lvl1pPr>
            </a:lstStyle>
            <a:p>
              <a:pPr algn="ctr"/>
              <a:r>
                <a:rPr lang="en-US" altLang="ko-KR" dirty="0"/>
                <a:t>3. </a:t>
              </a:r>
              <a:r>
                <a:rPr lang="ko-KR" altLang="en-US" dirty="0"/>
                <a:t>스킬</a:t>
              </a:r>
            </a:p>
          </p:txBody>
        </p:sp>
      </p:grp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36BCC732-B07C-3C26-5977-73383F8AD0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8067348"/>
              </p:ext>
            </p:extLst>
          </p:nvPr>
        </p:nvGraphicFramePr>
        <p:xfrm>
          <a:off x="263525" y="1016911"/>
          <a:ext cx="11670567" cy="437595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717650">
                  <a:extLst>
                    <a:ext uri="{9D8B030D-6E8A-4147-A177-3AD203B41FA5}">
                      <a16:colId xmlns:a16="http://schemas.microsoft.com/office/drawing/2014/main" val="4088295047"/>
                    </a:ext>
                  </a:extLst>
                </a:gridCol>
                <a:gridCol w="936725">
                  <a:extLst>
                    <a:ext uri="{9D8B030D-6E8A-4147-A177-3AD203B41FA5}">
                      <a16:colId xmlns:a16="http://schemas.microsoft.com/office/drawing/2014/main" val="612665619"/>
                    </a:ext>
                  </a:extLst>
                </a:gridCol>
                <a:gridCol w="1078013">
                  <a:extLst>
                    <a:ext uri="{9D8B030D-6E8A-4147-A177-3AD203B41FA5}">
                      <a16:colId xmlns:a16="http://schemas.microsoft.com/office/drawing/2014/main" val="3583966215"/>
                    </a:ext>
                  </a:extLst>
                </a:gridCol>
                <a:gridCol w="6265318">
                  <a:extLst>
                    <a:ext uri="{9D8B030D-6E8A-4147-A177-3AD203B41FA5}">
                      <a16:colId xmlns:a16="http://schemas.microsoft.com/office/drawing/2014/main" val="258214093"/>
                    </a:ext>
                  </a:extLst>
                </a:gridCol>
                <a:gridCol w="2672861">
                  <a:extLst>
                    <a:ext uri="{9D8B030D-6E8A-4147-A177-3AD203B41FA5}">
                      <a16:colId xmlns:a16="http://schemas.microsoft.com/office/drawing/2014/main" val="3512360528"/>
                    </a:ext>
                  </a:extLst>
                </a:gridCol>
              </a:tblGrid>
              <a:tr h="3522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bg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구분</a:t>
                      </a:r>
                    </a:p>
                  </a:txBody>
                  <a:tcPr marL="108000" marR="108000" marT="144000" marB="144000"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err="1">
                          <a:solidFill>
                            <a:schemeClr val="bg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스킬명</a:t>
                      </a:r>
                      <a:endParaRPr lang="ko-KR" altLang="en-US" sz="1000" b="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solidFill>
                            <a:schemeClr val="bg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재사용 대기 시간</a:t>
                      </a:r>
                      <a:endParaRPr lang="en-US" altLang="ko-KR" sz="1000" b="0" kern="12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solidFill>
                            <a:schemeClr val="bg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스킬 설명</a:t>
                      </a:r>
                      <a:endParaRPr lang="en-US" altLang="ko-KR" sz="1000" b="0" kern="12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solidFill>
                            <a:schemeClr val="bg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범위</a:t>
                      </a:r>
                      <a:endParaRPr lang="en-US" altLang="ko-KR" sz="1000" b="0" kern="12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3199552"/>
                  </a:ext>
                </a:extLst>
              </a:tr>
              <a:tr h="3522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패시브</a:t>
                      </a:r>
                    </a:p>
                  </a:txBody>
                  <a:tcPr marL="108000" marR="108000" marT="144000" marB="144000"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2F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피어나는 연무</a:t>
                      </a: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-</a:t>
                      </a: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전투를 시작하면 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[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연무 강화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] 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효과를 자신에게 부여하며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, 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매 턴 적을 성공적으로 타격한 횟수만큼 중첩됩니다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 </a:t>
                      </a:r>
                      <a:r>
                        <a:rPr lang="en-US" altLang="ko-KR" sz="8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(</a:t>
                      </a:r>
                      <a:r>
                        <a:rPr lang="ko-KR" altLang="en-US" sz="8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최대 </a:t>
                      </a:r>
                      <a:r>
                        <a:rPr lang="en-US" altLang="ko-KR" sz="8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20</a:t>
                      </a:r>
                      <a:r>
                        <a:rPr lang="ko-KR" altLang="en-US" sz="8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스택</a:t>
                      </a:r>
                      <a:r>
                        <a:rPr lang="en-US" altLang="ko-KR" sz="8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)</a:t>
                      </a:r>
                      <a:r>
                        <a:rPr lang="en-US" altLang="ko-KR" sz="10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</a:t>
                      </a:r>
                      <a:br>
                        <a:rPr lang="en-US" altLang="ko-KR" sz="10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</a:b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연무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강화가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5/10/15/20 </a:t>
                      </a:r>
                      <a:r>
                        <a:rPr lang="ko-KR" altLang="en-US" sz="1000" b="0" kern="120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스택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에 도달할 때 마다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1/2/3/4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회의 추가 타격이 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발생합니다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 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이 효과는 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2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턴 동안 유지되지만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, 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스택이 중첩될 때 마다 지속 시간이 갱신됩니다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또한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, 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자신의 턴 종료 시 아군 전체에게 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2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턴 동안 지속되는 보호막을 부여합니다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 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보호막의 수치는 해당 턴에 적을 성공적으로 타격한 횟수와 자신의 최대 체력에 비례합니다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 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이미 이 스킬로 부여된 보호막이 있을 경우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, 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기존 보호막은 사라지고 새롭게 부여합니다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</a:t>
                      </a: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000" b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4942040"/>
                  </a:ext>
                </a:extLst>
              </a:tr>
              <a:tr h="553218"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ko-KR" altLang="en-US" sz="1000" b="0" kern="120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기본 공격</a:t>
                      </a:r>
                      <a:endParaRPr lang="en-US" altLang="ko-KR" sz="1000" b="0" kern="1200" dirty="0">
                        <a:solidFill>
                          <a:schemeClr val="tx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108000" marR="108000" marT="144000" marB="144000"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2FA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-</a:t>
                      </a: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-</a:t>
                      </a: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적 대상을 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2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회 타격합니다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 </a:t>
                      </a: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하나의 적 대상</a:t>
                      </a:r>
                      <a:endParaRPr lang="en-US" altLang="ko-KR" sz="1000" b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6769282"/>
                  </a:ext>
                </a:extLst>
              </a:tr>
              <a:tr h="553218"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ko-KR" altLang="en-US" sz="1000" b="0" kern="120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스킬 </a:t>
                      </a: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</a:t>
                      </a:r>
                    </a:p>
                  </a:txBody>
                  <a:tcPr marL="108000" marR="108000" marT="144000" marB="144000"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2FA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endParaRPr lang="en-US" altLang="ko-KR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2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턴</a:t>
                      </a:r>
                      <a:endParaRPr lang="en-US" altLang="ko-KR" sz="1000" b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적 대상을 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2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회 타격하고 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1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턴 동안 기절 시킵니다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 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기절에 면역인 대상에게는 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1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턴간 유지되는 명중률 감소 효과를 부여합니다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</a:t>
                      </a: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하나의 적 대상</a:t>
                      </a:r>
                      <a:endParaRPr lang="en-US" altLang="ko-KR" sz="1000" b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3954735"/>
                  </a:ext>
                </a:extLst>
              </a:tr>
              <a:tr h="553218"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ko-KR" altLang="en-US" sz="1000" b="0" kern="120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스킬 </a:t>
                      </a: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2</a:t>
                      </a:r>
                    </a:p>
                  </a:txBody>
                  <a:tcPr marL="108000" marR="108000" marT="144000" marB="144000"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2FA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endParaRPr lang="en-US" altLang="ko-KR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2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턴</a:t>
                      </a:r>
                      <a:endParaRPr lang="en-US" altLang="ko-KR" sz="1000" b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적을 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3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회 타격하고 아군 전체에게 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1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턴간 유지되는 방어력 증가 효과를 부여합니다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</a:t>
                      </a: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한 개의 행 전체</a:t>
                      </a:r>
                      <a:endParaRPr lang="en-US" altLang="ko-KR" sz="1000" b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8832944"/>
                  </a:ext>
                </a:extLst>
              </a:tr>
              <a:tr h="553218"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ko-KR" altLang="en-US" sz="1000" b="0" kern="120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스킬 </a:t>
                      </a: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3</a:t>
                      </a:r>
                    </a:p>
                  </a:txBody>
                  <a:tcPr marL="108000" marR="108000" marT="144000" marB="144000"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2FA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endParaRPr lang="en-US" altLang="ko-KR" sz="1000" b="0" kern="12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4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턴</a:t>
                      </a:r>
                      <a:endParaRPr lang="en-US" altLang="ko-KR" sz="1000" b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[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연무 강화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] 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효과가 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20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스택이 되면 사용할 수 있습니다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자신이 아군에게 부여한 보호막을 전부 회수한 후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, </a:t>
                      </a: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회수한 보호막 수치에 비례하여 연무 강화 버프를 증가시킵니다</a:t>
                      </a:r>
                      <a:r>
                        <a:rPr lang="en-US" altLang="ko-KR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</a:t>
                      </a: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적 전체</a:t>
                      </a:r>
                      <a:endParaRPr lang="en-US" altLang="ko-KR" sz="1000" b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108000" marR="108000" marT="144000" marB="144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792423"/>
                  </a:ext>
                </a:extLst>
              </a:tr>
            </a:tbl>
          </a:graphicData>
        </a:graphic>
      </p:graphicFrame>
      <p:grpSp>
        <p:nvGrpSpPr>
          <p:cNvPr id="31" name="그룹 30">
            <a:extLst>
              <a:ext uri="{FF2B5EF4-FFF2-40B4-BE49-F238E27FC236}">
                <a16:creationId xmlns:a16="http://schemas.microsoft.com/office/drawing/2014/main" id="{93FB0641-2ED9-7185-03E1-07A2939130A0}"/>
              </a:ext>
            </a:extLst>
          </p:cNvPr>
          <p:cNvGrpSpPr/>
          <p:nvPr/>
        </p:nvGrpSpPr>
        <p:grpSpPr>
          <a:xfrm>
            <a:off x="9351573" y="4017107"/>
            <a:ext cx="474301" cy="356286"/>
            <a:chOff x="6271939" y="1984183"/>
            <a:chExt cx="2158839" cy="1621679"/>
          </a:xfrm>
        </p:grpSpPr>
        <p:sp>
          <p:nvSpPr>
            <p:cNvPr id="25" name="평행 사변형 24">
              <a:extLst>
                <a:ext uri="{FF2B5EF4-FFF2-40B4-BE49-F238E27FC236}">
                  <a16:creationId xmlns:a16="http://schemas.microsoft.com/office/drawing/2014/main" id="{494DC614-944F-658D-BB44-7380A320E27E}"/>
                </a:ext>
              </a:extLst>
            </p:cNvPr>
            <p:cNvSpPr/>
            <p:nvPr/>
          </p:nvSpPr>
          <p:spPr>
            <a:xfrm>
              <a:off x="7710842" y="1984183"/>
              <a:ext cx="719936" cy="541306"/>
            </a:xfrm>
            <a:prstGeom prst="parallelogram">
              <a:avLst/>
            </a:prstGeom>
            <a:solidFill>
              <a:schemeClr val="bg1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평행 사변형 26">
              <a:extLst>
                <a:ext uri="{FF2B5EF4-FFF2-40B4-BE49-F238E27FC236}">
                  <a16:creationId xmlns:a16="http://schemas.microsoft.com/office/drawing/2014/main" id="{6FBFAF03-9001-B247-C4A5-D2371144FDEE}"/>
                </a:ext>
              </a:extLst>
            </p:cNvPr>
            <p:cNvSpPr/>
            <p:nvPr/>
          </p:nvSpPr>
          <p:spPr>
            <a:xfrm>
              <a:off x="7439877" y="3064556"/>
              <a:ext cx="719936" cy="541306"/>
            </a:xfrm>
            <a:prstGeom prst="parallelogram">
              <a:avLst/>
            </a:prstGeom>
            <a:solidFill>
              <a:schemeClr val="bg1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평행 사변형 27">
              <a:extLst>
                <a:ext uri="{FF2B5EF4-FFF2-40B4-BE49-F238E27FC236}">
                  <a16:creationId xmlns:a16="http://schemas.microsoft.com/office/drawing/2014/main" id="{DCE23D0D-A542-0C59-39D2-F0297C9A0940}"/>
                </a:ext>
              </a:extLst>
            </p:cNvPr>
            <p:cNvSpPr/>
            <p:nvPr/>
          </p:nvSpPr>
          <p:spPr>
            <a:xfrm>
              <a:off x="6542904" y="1984183"/>
              <a:ext cx="719936" cy="541306"/>
            </a:xfrm>
            <a:prstGeom prst="parallelogram">
              <a:avLst/>
            </a:prstGeom>
            <a:solidFill>
              <a:schemeClr val="bg1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평행 사변형 29">
              <a:extLst>
                <a:ext uri="{FF2B5EF4-FFF2-40B4-BE49-F238E27FC236}">
                  <a16:creationId xmlns:a16="http://schemas.microsoft.com/office/drawing/2014/main" id="{D4A10494-69D2-266F-DC4A-33249002C680}"/>
                </a:ext>
              </a:extLst>
            </p:cNvPr>
            <p:cNvSpPr/>
            <p:nvPr/>
          </p:nvSpPr>
          <p:spPr>
            <a:xfrm>
              <a:off x="6271939" y="3064556"/>
              <a:ext cx="719936" cy="541306"/>
            </a:xfrm>
            <a:prstGeom prst="parallelogram">
              <a:avLst/>
            </a:prstGeom>
            <a:solidFill>
              <a:schemeClr val="bg1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평행 사변형 21">
              <a:extLst>
                <a:ext uri="{FF2B5EF4-FFF2-40B4-BE49-F238E27FC236}">
                  <a16:creationId xmlns:a16="http://schemas.microsoft.com/office/drawing/2014/main" id="{64FAA738-967C-3FA8-9790-248378F9DC0B}"/>
                </a:ext>
              </a:extLst>
            </p:cNvPr>
            <p:cNvSpPr/>
            <p:nvPr/>
          </p:nvSpPr>
          <p:spPr>
            <a:xfrm>
              <a:off x="7129487" y="1984183"/>
              <a:ext cx="719936" cy="541306"/>
            </a:xfrm>
            <a:prstGeom prst="parallelogram">
              <a:avLst/>
            </a:prstGeom>
            <a:solidFill>
              <a:schemeClr val="bg1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평행 사변형 23">
              <a:extLst>
                <a:ext uri="{FF2B5EF4-FFF2-40B4-BE49-F238E27FC236}">
                  <a16:creationId xmlns:a16="http://schemas.microsoft.com/office/drawing/2014/main" id="{A0D66FC7-AABD-CCAC-261F-9AB91836DF37}"/>
                </a:ext>
              </a:extLst>
            </p:cNvPr>
            <p:cNvSpPr/>
            <p:nvPr/>
          </p:nvSpPr>
          <p:spPr>
            <a:xfrm>
              <a:off x="6858522" y="3064556"/>
              <a:ext cx="719936" cy="541306"/>
            </a:xfrm>
            <a:prstGeom prst="parallelogram">
              <a:avLst/>
            </a:prstGeom>
            <a:solidFill>
              <a:schemeClr val="bg1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평행 사변형 25">
              <a:extLst>
                <a:ext uri="{FF2B5EF4-FFF2-40B4-BE49-F238E27FC236}">
                  <a16:creationId xmlns:a16="http://schemas.microsoft.com/office/drawing/2014/main" id="{25772D7F-5060-1AE1-4D6B-C9153F0C4095}"/>
                </a:ext>
              </a:extLst>
            </p:cNvPr>
            <p:cNvSpPr/>
            <p:nvPr/>
          </p:nvSpPr>
          <p:spPr>
            <a:xfrm>
              <a:off x="7572555" y="2525159"/>
              <a:ext cx="719936" cy="541306"/>
            </a:xfrm>
            <a:prstGeom prst="parallelogram">
              <a:avLst/>
            </a:prstGeom>
            <a:solidFill>
              <a:srgbClr val="FFFF00"/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평행 사변형 28">
              <a:extLst>
                <a:ext uri="{FF2B5EF4-FFF2-40B4-BE49-F238E27FC236}">
                  <a16:creationId xmlns:a16="http://schemas.microsoft.com/office/drawing/2014/main" id="{EF6D76F2-D3A3-3F81-A02A-D045524D0017}"/>
                </a:ext>
              </a:extLst>
            </p:cNvPr>
            <p:cNvSpPr/>
            <p:nvPr/>
          </p:nvSpPr>
          <p:spPr>
            <a:xfrm>
              <a:off x="6406999" y="2525159"/>
              <a:ext cx="719936" cy="541306"/>
            </a:xfrm>
            <a:prstGeom prst="parallelogram">
              <a:avLst/>
            </a:prstGeom>
            <a:solidFill>
              <a:srgbClr val="FFFF00"/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평행 사변형 22">
              <a:extLst>
                <a:ext uri="{FF2B5EF4-FFF2-40B4-BE49-F238E27FC236}">
                  <a16:creationId xmlns:a16="http://schemas.microsoft.com/office/drawing/2014/main" id="{CA80860C-652D-7F12-984C-419AABBE5CA0}"/>
                </a:ext>
              </a:extLst>
            </p:cNvPr>
            <p:cNvSpPr/>
            <p:nvPr/>
          </p:nvSpPr>
          <p:spPr>
            <a:xfrm>
              <a:off x="6991200" y="2525157"/>
              <a:ext cx="719935" cy="541306"/>
            </a:xfrm>
            <a:prstGeom prst="parallelogram">
              <a:avLst/>
            </a:prstGeom>
            <a:solidFill>
              <a:srgbClr val="FFFF00"/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33E7B2E1-17F9-DD28-3F95-47EA2E015045}"/>
              </a:ext>
            </a:extLst>
          </p:cNvPr>
          <p:cNvGrpSpPr/>
          <p:nvPr/>
        </p:nvGrpSpPr>
        <p:grpSpPr>
          <a:xfrm>
            <a:off x="9351573" y="3429000"/>
            <a:ext cx="474301" cy="356286"/>
            <a:chOff x="6271939" y="1984183"/>
            <a:chExt cx="2158839" cy="1621679"/>
          </a:xfrm>
        </p:grpSpPr>
        <p:sp>
          <p:nvSpPr>
            <p:cNvPr id="33" name="평행 사변형 32">
              <a:extLst>
                <a:ext uri="{FF2B5EF4-FFF2-40B4-BE49-F238E27FC236}">
                  <a16:creationId xmlns:a16="http://schemas.microsoft.com/office/drawing/2014/main" id="{178D9EE3-083F-43B1-617A-B69E795D0E0D}"/>
                </a:ext>
              </a:extLst>
            </p:cNvPr>
            <p:cNvSpPr/>
            <p:nvPr/>
          </p:nvSpPr>
          <p:spPr>
            <a:xfrm>
              <a:off x="7129487" y="1984183"/>
              <a:ext cx="719936" cy="541306"/>
            </a:xfrm>
            <a:prstGeom prst="parallelogram">
              <a:avLst/>
            </a:prstGeom>
            <a:solidFill>
              <a:schemeClr val="bg1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평행 사변형 34">
              <a:extLst>
                <a:ext uri="{FF2B5EF4-FFF2-40B4-BE49-F238E27FC236}">
                  <a16:creationId xmlns:a16="http://schemas.microsoft.com/office/drawing/2014/main" id="{8C2D66EB-AE41-D29D-27CA-97652BE65458}"/>
                </a:ext>
              </a:extLst>
            </p:cNvPr>
            <p:cNvSpPr/>
            <p:nvPr/>
          </p:nvSpPr>
          <p:spPr>
            <a:xfrm>
              <a:off x="6858522" y="3064556"/>
              <a:ext cx="719936" cy="541306"/>
            </a:xfrm>
            <a:prstGeom prst="parallelogram">
              <a:avLst/>
            </a:prstGeom>
            <a:solidFill>
              <a:schemeClr val="bg1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평행 사변형 35">
              <a:extLst>
                <a:ext uri="{FF2B5EF4-FFF2-40B4-BE49-F238E27FC236}">
                  <a16:creationId xmlns:a16="http://schemas.microsoft.com/office/drawing/2014/main" id="{E9590A17-AD25-EC02-BD24-05CF765DFB0B}"/>
                </a:ext>
              </a:extLst>
            </p:cNvPr>
            <p:cNvSpPr/>
            <p:nvPr/>
          </p:nvSpPr>
          <p:spPr>
            <a:xfrm>
              <a:off x="7710842" y="1984183"/>
              <a:ext cx="719936" cy="541306"/>
            </a:xfrm>
            <a:prstGeom prst="parallelogram">
              <a:avLst/>
            </a:prstGeom>
            <a:solidFill>
              <a:schemeClr val="bg1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평행 사변형 36">
              <a:extLst>
                <a:ext uri="{FF2B5EF4-FFF2-40B4-BE49-F238E27FC236}">
                  <a16:creationId xmlns:a16="http://schemas.microsoft.com/office/drawing/2014/main" id="{087BE204-171C-0530-024C-C33D5FC09A78}"/>
                </a:ext>
              </a:extLst>
            </p:cNvPr>
            <p:cNvSpPr/>
            <p:nvPr/>
          </p:nvSpPr>
          <p:spPr>
            <a:xfrm>
              <a:off x="7572555" y="2525159"/>
              <a:ext cx="719936" cy="541306"/>
            </a:xfrm>
            <a:prstGeom prst="parallelogram">
              <a:avLst/>
            </a:prstGeom>
            <a:solidFill>
              <a:schemeClr val="bg1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평행 사변형 37">
              <a:extLst>
                <a:ext uri="{FF2B5EF4-FFF2-40B4-BE49-F238E27FC236}">
                  <a16:creationId xmlns:a16="http://schemas.microsoft.com/office/drawing/2014/main" id="{84A68910-1D94-34F6-4921-85B8743E81E9}"/>
                </a:ext>
              </a:extLst>
            </p:cNvPr>
            <p:cNvSpPr/>
            <p:nvPr/>
          </p:nvSpPr>
          <p:spPr>
            <a:xfrm>
              <a:off x="7439877" y="3064556"/>
              <a:ext cx="719936" cy="541306"/>
            </a:xfrm>
            <a:prstGeom prst="parallelogram">
              <a:avLst/>
            </a:prstGeom>
            <a:solidFill>
              <a:schemeClr val="bg1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평행 사변형 38">
              <a:extLst>
                <a:ext uri="{FF2B5EF4-FFF2-40B4-BE49-F238E27FC236}">
                  <a16:creationId xmlns:a16="http://schemas.microsoft.com/office/drawing/2014/main" id="{49A7F6DA-7670-9C9E-65FE-22BA113341ED}"/>
                </a:ext>
              </a:extLst>
            </p:cNvPr>
            <p:cNvSpPr/>
            <p:nvPr/>
          </p:nvSpPr>
          <p:spPr>
            <a:xfrm>
              <a:off x="6542904" y="1984183"/>
              <a:ext cx="719936" cy="541306"/>
            </a:xfrm>
            <a:prstGeom prst="parallelogram">
              <a:avLst/>
            </a:prstGeom>
            <a:solidFill>
              <a:schemeClr val="bg1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평행 사변형 39">
              <a:extLst>
                <a:ext uri="{FF2B5EF4-FFF2-40B4-BE49-F238E27FC236}">
                  <a16:creationId xmlns:a16="http://schemas.microsoft.com/office/drawing/2014/main" id="{617E69C1-5BFD-5221-3D7A-D7DC50398445}"/>
                </a:ext>
              </a:extLst>
            </p:cNvPr>
            <p:cNvSpPr/>
            <p:nvPr/>
          </p:nvSpPr>
          <p:spPr>
            <a:xfrm>
              <a:off x="6406999" y="2525159"/>
              <a:ext cx="719936" cy="541306"/>
            </a:xfrm>
            <a:prstGeom prst="parallelogram">
              <a:avLst/>
            </a:prstGeom>
            <a:solidFill>
              <a:schemeClr val="bg1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평행 사변형 40">
              <a:extLst>
                <a:ext uri="{FF2B5EF4-FFF2-40B4-BE49-F238E27FC236}">
                  <a16:creationId xmlns:a16="http://schemas.microsoft.com/office/drawing/2014/main" id="{A7F2A031-5CEF-4D16-7304-DE3D26CC8DAC}"/>
                </a:ext>
              </a:extLst>
            </p:cNvPr>
            <p:cNvSpPr/>
            <p:nvPr/>
          </p:nvSpPr>
          <p:spPr>
            <a:xfrm>
              <a:off x="6271939" y="3064556"/>
              <a:ext cx="719936" cy="541306"/>
            </a:xfrm>
            <a:prstGeom prst="parallelogram">
              <a:avLst/>
            </a:prstGeom>
            <a:solidFill>
              <a:schemeClr val="bg1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평행 사변형 33">
              <a:extLst>
                <a:ext uri="{FF2B5EF4-FFF2-40B4-BE49-F238E27FC236}">
                  <a16:creationId xmlns:a16="http://schemas.microsoft.com/office/drawing/2014/main" id="{5523D9B3-308C-64BB-750D-9BACE1F857AB}"/>
                </a:ext>
              </a:extLst>
            </p:cNvPr>
            <p:cNvSpPr/>
            <p:nvPr/>
          </p:nvSpPr>
          <p:spPr>
            <a:xfrm>
              <a:off x="6991201" y="2525159"/>
              <a:ext cx="719936" cy="541306"/>
            </a:xfrm>
            <a:prstGeom prst="parallelogram">
              <a:avLst/>
            </a:prstGeom>
            <a:solidFill>
              <a:srgbClr val="FFFF00"/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8B7450EA-3A0F-4B9D-94A9-92F50FEF4A06}"/>
              </a:ext>
            </a:extLst>
          </p:cNvPr>
          <p:cNvGrpSpPr/>
          <p:nvPr/>
        </p:nvGrpSpPr>
        <p:grpSpPr>
          <a:xfrm>
            <a:off x="9351573" y="2886700"/>
            <a:ext cx="474301" cy="356286"/>
            <a:chOff x="6271939" y="1984183"/>
            <a:chExt cx="2158839" cy="1621679"/>
          </a:xfrm>
        </p:grpSpPr>
        <p:sp>
          <p:nvSpPr>
            <p:cNvPr id="43" name="평행 사변형 42">
              <a:extLst>
                <a:ext uri="{FF2B5EF4-FFF2-40B4-BE49-F238E27FC236}">
                  <a16:creationId xmlns:a16="http://schemas.microsoft.com/office/drawing/2014/main" id="{10944F98-074F-EBEF-DE1F-F792EB6F1629}"/>
                </a:ext>
              </a:extLst>
            </p:cNvPr>
            <p:cNvSpPr/>
            <p:nvPr/>
          </p:nvSpPr>
          <p:spPr>
            <a:xfrm>
              <a:off x="7129487" y="1984183"/>
              <a:ext cx="719936" cy="541306"/>
            </a:xfrm>
            <a:prstGeom prst="parallelogram">
              <a:avLst/>
            </a:prstGeom>
            <a:solidFill>
              <a:schemeClr val="bg1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평행 사변형 44">
              <a:extLst>
                <a:ext uri="{FF2B5EF4-FFF2-40B4-BE49-F238E27FC236}">
                  <a16:creationId xmlns:a16="http://schemas.microsoft.com/office/drawing/2014/main" id="{3A4B41A2-EFCF-8A66-ABC6-C416CB8E736F}"/>
                </a:ext>
              </a:extLst>
            </p:cNvPr>
            <p:cNvSpPr/>
            <p:nvPr/>
          </p:nvSpPr>
          <p:spPr>
            <a:xfrm>
              <a:off x="6858522" y="3064556"/>
              <a:ext cx="719936" cy="541306"/>
            </a:xfrm>
            <a:prstGeom prst="parallelogram">
              <a:avLst/>
            </a:prstGeom>
            <a:solidFill>
              <a:schemeClr val="bg1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평행 사변형 45">
              <a:extLst>
                <a:ext uri="{FF2B5EF4-FFF2-40B4-BE49-F238E27FC236}">
                  <a16:creationId xmlns:a16="http://schemas.microsoft.com/office/drawing/2014/main" id="{36B5B341-571C-F039-970A-E8EB4BC57A72}"/>
                </a:ext>
              </a:extLst>
            </p:cNvPr>
            <p:cNvSpPr/>
            <p:nvPr/>
          </p:nvSpPr>
          <p:spPr>
            <a:xfrm>
              <a:off x="7710842" y="1984183"/>
              <a:ext cx="719936" cy="541306"/>
            </a:xfrm>
            <a:prstGeom prst="parallelogram">
              <a:avLst/>
            </a:prstGeom>
            <a:solidFill>
              <a:schemeClr val="bg1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평행 사변형 46">
              <a:extLst>
                <a:ext uri="{FF2B5EF4-FFF2-40B4-BE49-F238E27FC236}">
                  <a16:creationId xmlns:a16="http://schemas.microsoft.com/office/drawing/2014/main" id="{87D1AFF0-F3D8-446D-07A0-F0FE0B6EA97E}"/>
                </a:ext>
              </a:extLst>
            </p:cNvPr>
            <p:cNvSpPr/>
            <p:nvPr/>
          </p:nvSpPr>
          <p:spPr>
            <a:xfrm>
              <a:off x="7572555" y="2525159"/>
              <a:ext cx="719936" cy="541306"/>
            </a:xfrm>
            <a:prstGeom prst="parallelogram">
              <a:avLst/>
            </a:prstGeom>
            <a:solidFill>
              <a:schemeClr val="bg1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평행 사변형 47">
              <a:extLst>
                <a:ext uri="{FF2B5EF4-FFF2-40B4-BE49-F238E27FC236}">
                  <a16:creationId xmlns:a16="http://schemas.microsoft.com/office/drawing/2014/main" id="{026B5B0A-2865-4BC8-CDAF-84DEDAF0C988}"/>
                </a:ext>
              </a:extLst>
            </p:cNvPr>
            <p:cNvSpPr/>
            <p:nvPr/>
          </p:nvSpPr>
          <p:spPr>
            <a:xfrm>
              <a:off x="7439877" y="3064556"/>
              <a:ext cx="719936" cy="541306"/>
            </a:xfrm>
            <a:prstGeom prst="parallelogram">
              <a:avLst/>
            </a:prstGeom>
            <a:solidFill>
              <a:schemeClr val="bg1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평행 사변형 48">
              <a:extLst>
                <a:ext uri="{FF2B5EF4-FFF2-40B4-BE49-F238E27FC236}">
                  <a16:creationId xmlns:a16="http://schemas.microsoft.com/office/drawing/2014/main" id="{95854655-9A90-4EE9-5B7E-6D44D515B9EB}"/>
                </a:ext>
              </a:extLst>
            </p:cNvPr>
            <p:cNvSpPr/>
            <p:nvPr/>
          </p:nvSpPr>
          <p:spPr>
            <a:xfrm>
              <a:off x="6542904" y="1984183"/>
              <a:ext cx="719936" cy="541306"/>
            </a:xfrm>
            <a:prstGeom prst="parallelogram">
              <a:avLst/>
            </a:prstGeom>
            <a:solidFill>
              <a:schemeClr val="bg1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0" name="평행 사변형 49">
              <a:extLst>
                <a:ext uri="{FF2B5EF4-FFF2-40B4-BE49-F238E27FC236}">
                  <a16:creationId xmlns:a16="http://schemas.microsoft.com/office/drawing/2014/main" id="{02E6FBBD-0B75-93A4-8B6D-F201EB0BC132}"/>
                </a:ext>
              </a:extLst>
            </p:cNvPr>
            <p:cNvSpPr/>
            <p:nvPr/>
          </p:nvSpPr>
          <p:spPr>
            <a:xfrm>
              <a:off x="6406999" y="2525159"/>
              <a:ext cx="719936" cy="541306"/>
            </a:xfrm>
            <a:prstGeom prst="parallelogram">
              <a:avLst/>
            </a:prstGeom>
            <a:solidFill>
              <a:schemeClr val="bg1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평행 사변형 50">
              <a:extLst>
                <a:ext uri="{FF2B5EF4-FFF2-40B4-BE49-F238E27FC236}">
                  <a16:creationId xmlns:a16="http://schemas.microsoft.com/office/drawing/2014/main" id="{2C4F4FB0-D622-A8B8-3231-6FCD25045FE9}"/>
                </a:ext>
              </a:extLst>
            </p:cNvPr>
            <p:cNvSpPr/>
            <p:nvPr/>
          </p:nvSpPr>
          <p:spPr>
            <a:xfrm>
              <a:off x="6271939" y="3064556"/>
              <a:ext cx="719936" cy="541306"/>
            </a:xfrm>
            <a:prstGeom prst="parallelogram">
              <a:avLst/>
            </a:prstGeom>
            <a:solidFill>
              <a:schemeClr val="bg1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평행 사변형 43">
              <a:extLst>
                <a:ext uri="{FF2B5EF4-FFF2-40B4-BE49-F238E27FC236}">
                  <a16:creationId xmlns:a16="http://schemas.microsoft.com/office/drawing/2014/main" id="{943BCD01-E383-C338-686D-EC91404368EF}"/>
                </a:ext>
              </a:extLst>
            </p:cNvPr>
            <p:cNvSpPr/>
            <p:nvPr/>
          </p:nvSpPr>
          <p:spPr>
            <a:xfrm>
              <a:off x="6991201" y="2525159"/>
              <a:ext cx="719936" cy="541306"/>
            </a:xfrm>
            <a:prstGeom prst="parallelogram">
              <a:avLst/>
            </a:prstGeom>
            <a:solidFill>
              <a:srgbClr val="FFFF00"/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B5AD9A00-030D-0264-7677-9243F344033C}"/>
              </a:ext>
            </a:extLst>
          </p:cNvPr>
          <p:cNvGrpSpPr/>
          <p:nvPr/>
        </p:nvGrpSpPr>
        <p:grpSpPr>
          <a:xfrm>
            <a:off x="9351573" y="4816125"/>
            <a:ext cx="474301" cy="356286"/>
            <a:chOff x="6271939" y="1984183"/>
            <a:chExt cx="2158839" cy="1621679"/>
          </a:xfrm>
        </p:grpSpPr>
        <p:sp>
          <p:nvSpPr>
            <p:cNvPr id="53" name="평행 사변형 52">
              <a:extLst>
                <a:ext uri="{FF2B5EF4-FFF2-40B4-BE49-F238E27FC236}">
                  <a16:creationId xmlns:a16="http://schemas.microsoft.com/office/drawing/2014/main" id="{AC09E44B-C69D-9E33-3C84-0130D1390906}"/>
                </a:ext>
              </a:extLst>
            </p:cNvPr>
            <p:cNvSpPr/>
            <p:nvPr/>
          </p:nvSpPr>
          <p:spPr>
            <a:xfrm>
              <a:off x="7710842" y="1984183"/>
              <a:ext cx="719936" cy="541306"/>
            </a:xfrm>
            <a:prstGeom prst="parallelogram">
              <a:avLst/>
            </a:prstGeom>
            <a:solidFill>
              <a:srgbClr val="FFFF00"/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평행 사변형 53">
              <a:extLst>
                <a:ext uri="{FF2B5EF4-FFF2-40B4-BE49-F238E27FC236}">
                  <a16:creationId xmlns:a16="http://schemas.microsoft.com/office/drawing/2014/main" id="{12598078-8A37-23F7-E23B-4668D84768AB}"/>
                </a:ext>
              </a:extLst>
            </p:cNvPr>
            <p:cNvSpPr/>
            <p:nvPr/>
          </p:nvSpPr>
          <p:spPr>
            <a:xfrm>
              <a:off x="7572555" y="2525159"/>
              <a:ext cx="719936" cy="541306"/>
            </a:xfrm>
            <a:prstGeom prst="parallelogram">
              <a:avLst/>
            </a:prstGeom>
            <a:solidFill>
              <a:srgbClr val="FFFF00"/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평행 사변형 54">
              <a:extLst>
                <a:ext uri="{FF2B5EF4-FFF2-40B4-BE49-F238E27FC236}">
                  <a16:creationId xmlns:a16="http://schemas.microsoft.com/office/drawing/2014/main" id="{DB4A04C7-3C72-346E-D126-0BA7D3FDD3C7}"/>
                </a:ext>
              </a:extLst>
            </p:cNvPr>
            <p:cNvSpPr/>
            <p:nvPr/>
          </p:nvSpPr>
          <p:spPr>
            <a:xfrm>
              <a:off x="7439877" y="3064556"/>
              <a:ext cx="719936" cy="541306"/>
            </a:xfrm>
            <a:prstGeom prst="parallelogram">
              <a:avLst/>
            </a:prstGeom>
            <a:solidFill>
              <a:srgbClr val="FFFF00"/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평행 사변형 55">
              <a:extLst>
                <a:ext uri="{FF2B5EF4-FFF2-40B4-BE49-F238E27FC236}">
                  <a16:creationId xmlns:a16="http://schemas.microsoft.com/office/drawing/2014/main" id="{C767623E-13D4-D60D-281B-92563041DDB7}"/>
                </a:ext>
              </a:extLst>
            </p:cNvPr>
            <p:cNvSpPr/>
            <p:nvPr/>
          </p:nvSpPr>
          <p:spPr>
            <a:xfrm>
              <a:off x="6542904" y="1984183"/>
              <a:ext cx="719936" cy="541306"/>
            </a:xfrm>
            <a:prstGeom prst="parallelogram">
              <a:avLst/>
            </a:prstGeom>
            <a:solidFill>
              <a:srgbClr val="FFFF00"/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평행 사변형 56">
              <a:extLst>
                <a:ext uri="{FF2B5EF4-FFF2-40B4-BE49-F238E27FC236}">
                  <a16:creationId xmlns:a16="http://schemas.microsoft.com/office/drawing/2014/main" id="{C2AA339D-87CE-F4EF-0739-1CCDBC851EBC}"/>
                </a:ext>
              </a:extLst>
            </p:cNvPr>
            <p:cNvSpPr/>
            <p:nvPr/>
          </p:nvSpPr>
          <p:spPr>
            <a:xfrm>
              <a:off x="6406999" y="2525159"/>
              <a:ext cx="719936" cy="541306"/>
            </a:xfrm>
            <a:prstGeom prst="parallelogram">
              <a:avLst/>
            </a:prstGeom>
            <a:solidFill>
              <a:srgbClr val="FFFF00"/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평행 사변형 57">
              <a:extLst>
                <a:ext uri="{FF2B5EF4-FFF2-40B4-BE49-F238E27FC236}">
                  <a16:creationId xmlns:a16="http://schemas.microsoft.com/office/drawing/2014/main" id="{878F4C28-9EF9-9EBD-A3D3-32565EB2C45B}"/>
                </a:ext>
              </a:extLst>
            </p:cNvPr>
            <p:cNvSpPr/>
            <p:nvPr/>
          </p:nvSpPr>
          <p:spPr>
            <a:xfrm>
              <a:off x="6271939" y="3064556"/>
              <a:ext cx="719936" cy="541306"/>
            </a:xfrm>
            <a:prstGeom prst="parallelogram">
              <a:avLst/>
            </a:prstGeom>
            <a:solidFill>
              <a:srgbClr val="FFFF00"/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평행 사변형 58">
              <a:extLst>
                <a:ext uri="{FF2B5EF4-FFF2-40B4-BE49-F238E27FC236}">
                  <a16:creationId xmlns:a16="http://schemas.microsoft.com/office/drawing/2014/main" id="{EA9C460B-0D00-F03F-F857-A28D7DAD50F8}"/>
                </a:ext>
              </a:extLst>
            </p:cNvPr>
            <p:cNvSpPr/>
            <p:nvPr/>
          </p:nvSpPr>
          <p:spPr>
            <a:xfrm>
              <a:off x="7129487" y="1984183"/>
              <a:ext cx="719936" cy="541306"/>
            </a:xfrm>
            <a:prstGeom prst="parallelogram">
              <a:avLst/>
            </a:prstGeom>
            <a:solidFill>
              <a:srgbClr val="FFFF00"/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평행 사변형 59">
              <a:extLst>
                <a:ext uri="{FF2B5EF4-FFF2-40B4-BE49-F238E27FC236}">
                  <a16:creationId xmlns:a16="http://schemas.microsoft.com/office/drawing/2014/main" id="{3B159065-E44A-76CB-89F0-83EAA6DAD41A}"/>
                </a:ext>
              </a:extLst>
            </p:cNvPr>
            <p:cNvSpPr/>
            <p:nvPr/>
          </p:nvSpPr>
          <p:spPr>
            <a:xfrm>
              <a:off x="6991201" y="2525159"/>
              <a:ext cx="719936" cy="541306"/>
            </a:xfrm>
            <a:prstGeom prst="parallelogram">
              <a:avLst/>
            </a:prstGeom>
            <a:solidFill>
              <a:srgbClr val="FFFF00"/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평행 사변형 60">
              <a:extLst>
                <a:ext uri="{FF2B5EF4-FFF2-40B4-BE49-F238E27FC236}">
                  <a16:creationId xmlns:a16="http://schemas.microsoft.com/office/drawing/2014/main" id="{AD1EF36D-71DF-721C-D269-2F1B824E22BD}"/>
                </a:ext>
              </a:extLst>
            </p:cNvPr>
            <p:cNvSpPr/>
            <p:nvPr/>
          </p:nvSpPr>
          <p:spPr>
            <a:xfrm>
              <a:off x="6858522" y="3064556"/>
              <a:ext cx="719936" cy="541306"/>
            </a:xfrm>
            <a:prstGeom prst="parallelogram">
              <a:avLst/>
            </a:prstGeom>
            <a:solidFill>
              <a:srgbClr val="FFFF00"/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B123808C-0FC3-9BEB-7465-498491A0C49C}"/>
              </a:ext>
            </a:extLst>
          </p:cNvPr>
          <p:cNvGrpSpPr/>
          <p:nvPr/>
        </p:nvGrpSpPr>
        <p:grpSpPr>
          <a:xfrm>
            <a:off x="9637321" y="1870498"/>
            <a:ext cx="474301" cy="356286"/>
            <a:chOff x="6271939" y="1984183"/>
            <a:chExt cx="2158839" cy="1621679"/>
          </a:xfrm>
        </p:grpSpPr>
        <p:sp>
          <p:nvSpPr>
            <p:cNvPr id="63" name="평행 사변형 62">
              <a:extLst>
                <a:ext uri="{FF2B5EF4-FFF2-40B4-BE49-F238E27FC236}">
                  <a16:creationId xmlns:a16="http://schemas.microsoft.com/office/drawing/2014/main" id="{D80BA57E-301A-C644-1E67-A190C26AA800}"/>
                </a:ext>
              </a:extLst>
            </p:cNvPr>
            <p:cNvSpPr/>
            <p:nvPr/>
          </p:nvSpPr>
          <p:spPr>
            <a:xfrm>
              <a:off x="7129487" y="1984183"/>
              <a:ext cx="719936" cy="541306"/>
            </a:xfrm>
            <a:prstGeom prst="parallelogram">
              <a:avLst/>
            </a:prstGeom>
            <a:solidFill>
              <a:schemeClr val="accent3">
                <a:lumMod val="60000"/>
                <a:lumOff val="40000"/>
              </a:schemeClr>
            </a:solidFill>
            <a:ln w="6350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평행 사변형 63">
              <a:extLst>
                <a:ext uri="{FF2B5EF4-FFF2-40B4-BE49-F238E27FC236}">
                  <a16:creationId xmlns:a16="http://schemas.microsoft.com/office/drawing/2014/main" id="{EF62C5A8-FFAE-84A3-B16D-8AD81D65177C}"/>
                </a:ext>
              </a:extLst>
            </p:cNvPr>
            <p:cNvSpPr/>
            <p:nvPr/>
          </p:nvSpPr>
          <p:spPr>
            <a:xfrm>
              <a:off x="6858522" y="3064556"/>
              <a:ext cx="719936" cy="541306"/>
            </a:xfrm>
            <a:prstGeom prst="parallelogram">
              <a:avLst/>
            </a:prstGeom>
            <a:solidFill>
              <a:schemeClr val="accent3">
                <a:lumMod val="60000"/>
                <a:lumOff val="40000"/>
              </a:schemeClr>
            </a:solidFill>
            <a:ln w="6350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평행 사변형 64">
              <a:extLst>
                <a:ext uri="{FF2B5EF4-FFF2-40B4-BE49-F238E27FC236}">
                  <a16:creationId xmlns:a16="http://schemas.microsoft.com/office/drawing/2014/main" id="{F7BAE60A-D704-3CB4-BE2E-915E7DF883B5}"/>
                </a:ext>
              </a:extLst>
            </p:cNvPr>
            <p:cNvSpPr/>
            <p:nvPr/>
          </p:nvSpPr>
          <p:spPr>
            <a:xfrm>
              <a:off x="7710842" y="1984183"/>
              <a:ext cx="719936" cy="541306"/>
            </a:xfrm>
            <a:prstGeom prst="parallelogram">
              <a:avLst/>
            </a:prstGeom>
            <a:solidFill>
              <a:schemeClr val="accent3">
                <a:lumMod val="60000"/>
                <a:lumOff val="40000"/>
              </a:schemeClr>
            </a:solidFill>
            <a:ln w="6350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평행 사변형 65">
              <a:extLst>
                <a:ext uri="{FF2B5EF4-FFF2-40B4-BE49-F238E27FC236}">
                  <a16:creationId xmlns:a16="http://schemas.microsoft.com/office/drawing/2014/main" id="{A683F9F1-D268-C240-5E91-0421CE836147}"/>
                </a:ext>
              </a:extLst>
            </p:cNvPr>
            <p:cNvSpPr/>
            <p:nvPr/>
          </p:nvSpPr>
          <p:spPr>
            <a:xfrm>
              <a:off x="7572555" y="2525159"/>
              <a:ext cx="719936" cy="541306"/>
            </a:xfrm>
            <a:prstGeom prst="parallelogram">
              <a:avLst/>
            </a:prstGeom>
            <a:solidFill>
              <a:schemeClr val="accent3">
                <a:lumMod val="60000"/>
                <a:lumOff val="40000"/>
              </a:schemeClr>
            </a:solidFill>
            <a:ln w="6350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평행 사변형 66">
              <a:extLst>
                <a:ext uri="{FF2B5EF4-FFF2-40B4-BE49-F238E27FC236}">
                  <a16:creationId xmlns:a16="http://schemas.microsoft.com/office/drawing/2014/main" id="{B5EC38BA-B617-95F5-4BAE-F6FBDCDD9B4F}"/>
                </a:ext>
              </a:extLst>
            </p:cNvPr>
            <p:cNvSpPr/>
            <p:nvPr/>
          </p:nvSpPr>
          <p:spPr>
            <a:xfrm>
              <a:off x="7439877" y="3064556"/>
              <a:ext cx="719936" cy="541306"/>
            </a:xfrm>
            <a:prstGeom prst="parallelogram">
              <a:avLst/>
            </a:prstGeom>
            <a:solidFill>
              <a:schemeClr val="accent3">
                <a:lumMod val="60000"/>
                <a:lumOff val="40000"/>
              </a:schemeClr>
            </a:solidFill>
            <a:ln w="6350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평행 사변형 67">
              <a:extLst>
                <a:ext uri="{FF2B5EF4-FFF2-40B4-BE49-F238E27FC236}">
                  <a16:creationId xmlns:a16="http://schemas.microsoft.com/office/drawing/2014/main" id="{9E0693E5-A198-AE85-91D5-68C9DAA8EEDC}"/>
                </a:ext>
              </a:extLst>
            </p:cNvPr>
            <p:cNvSpPr/>
            <p:nvPr/>
          </p:nvSpPr>
          <p:spPr>
            <a:xfrm>
              <a:off x="6542904" y="1984183"/>
              <a:ext cx="719936" cy="541306"/>
            </a:xfrm>
            <a:prstGeom prst="parallelogram">
              <a:avLst/>
            </a:prstGeom>
            <a:solidFill>
              <a:schemeClr val="accent3">
                <a:lumMod val="60000"/>
                <a:lumOff val="40000"/>
              </a:schemeClr>
            </a:solidFill>
            <a:ln w="6350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9" name="평행 사변형 68">
              <a:extLst>
                <a:ext uri="{FF2B5EF4-FFF2-40B4-BE49-F238E27FC236}">
                  <a16:creationId xmlns:a16="http://schemas.microsoft.com/office/drawing/2014/main" id="{B45A7CCC-252F-90E5-0F72-FF552B8A6C2A}"/>
                </a:ext>
              </a:extLst>
            </p:cNvPr>
            <p:cNvSpPr/>
            <p:nvPr/>
          </p:nvSpPr>
          <p:spPr>
            <a:xfrm>
              <a:off x="6406999" y="2525159"/>
              <a:ext cx="719936" cy="541306"/>
            </a:xfrm>
            <a:prstGeom prst="parallelogram">
              <a:avLst/>
            </a:prstGeom>
            <a:solidFill>
              <a:schemeClr val="accent3">
                <a:lumMod val="60000"/>
                <a:lumOff val="40000"/>
              </a:schemeClr>
            </a:solidFill>
            <a:ln w="6350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평행 사변형 69">
              <a:extLst>
                <a:ext uri="{FF2B5EF4-FFF2-40B4-BE49-F238E27FC236}">
                  <a16:creationId xmlns:a16="http://schemas.microsoft.com/office/drawing/2014/main" id="{58CFD47B-A548-8CEA-7C67-E76E13B3E1F1}"/>
                </a:ext>
              </a:extLst>
            </p:cNvPr>
            <p:cNvSpPr/>
            <p:nvPr/>
          </p:nvSpPr>
          <p:spPr>
            <a:xfrm>
              <a:off x="6271939" y="3064556"/>
              <a:ext cx="719936" cy="541306"/>
            </a:xfrm>
            <a:prstGeom prst="parallelogram">
              <a:avLst/>
            </a:prstGeom>
            <a:solidFill>
              <a:schemeClr val="accent3">
                <a:lumMod val="60000"/>
                <a:lumOff val="40000"/>
              </a:schemeClr>
            </a:solidFill>
            <a:ln w="6350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평행 사변형 70">
              <a:extLst>
                <a:ext uri="{FF2B5EF4-FFF2-40B4-BE49-F238E27FC236}">
                  <a16:creationId xmlns:a16="http://schemas.microsoft.com/office/drawing/2014/main" id="{300C8FD9-56CE-8879-1D7D-15C2F36AB3FE}"/>
                </a:ext>
              </a:extLst>
            </p:cNvPr>
            <p:cNvSpPr/>
            <p:nvPr/>
          </p:nvSpPr>
          <p:spPr>
            <a:xfrm>
              <a:off x="6991201" y="2525159"/>
              <a:ext cx="719936" cy="541306"/>
            </a:xfrm>
            <a:prstGeom prst="parallelogram">
              <a:avLst/>
            </a:prstGeom>
            <a:solidFill>
              <a:schemeClr val="accent3">
                <a:lumMod val="60000"/>
                <a:lumOff val="40000"/>
              </a:schemeClr>
            </a:solidFill>
            <a:ln w="6350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id="{7D583805-BB81-4F9D-ED88-02B5CEA7B651}"/>
              </a:ext>
            </a:extLst>
          </p:cNvPr>
          <p:cNvSpPr txBox="1"/>
          <p:nvPr/>
        </p:nvSpPr>
        <p:spPr>
          <a:xfrm>
            <a:off x="8392731" y="327191"/>
            <a:ext cx="1067600" cy="153888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[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연무 강화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]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자기 자신</a:t>
            </a:r>
            <a:endParaRPr lang="en-US" altLang="ko-KR" sz="10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C1FB092E-C7A1-F7EE-10D6-C345FDFD215B}"/>
              </a:ext>
            </a:extLst>
          </p:cNvPr>
          <p:cNvSpPr txBox="1"/>
          <p:nvPr/>
        </p:nvSpPr>
        <p:spPr>
          <a:xfrm>
            <a:off x="10246264" y="2000682"/>
            <a:ext cx="1062791" cy="153888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&lt;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보호막</a:t>
            </a:r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&gt; : </a:t>
            </a:r>
            <a:r>
              <a:rPr lang="ko-KR" altLang="en-US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아군 전체</a:t>
            </a:r>
            <a:endParaRPr lang="en-US" altLang="ko-KR" sz="10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319919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A168DC-3C7B-460D-7AA2-EE8D5412C3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32162619-9E07-3C23-A7C1-6880075A3D98}"/>
              </a:ext>
            </a:extLst>
          </p:cNvPr>
          <p:cNvGrpSpPr/>
          <p:nvPr/>
        </p:nvGrpSpPr>
        <p:grpSpPr>
          <a:xfrm>
            <a:off x="2237270" y="309901"/>
            <a:ext cx="1482513" cy="237852"/>
            <a:chOff x="2237270" y="309901"/>
            <a:chExt cx="1482513" cy="237852"/>
          </a:xfrm>
        </p:grpSpPr>
        <p:pic>
          <p:nvPicPr>
            <p:cNvPr id="3" name="그림 2" descr="구름, 바이올렛색, 하늘, 마젠타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423558CC-3D6C-72F3-E562-F4E46678D65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lum bright="70000" contrast="-70000"/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970" t="68971" b="1"/>
            <a:stretch>
              <a:fillRect/>
            </a:stretch>
          </p:blipFill>
          <p:spPr>
            <a:xfrm>
              <a:off x="2237271" y="309901"/>
              <a:ext cx="1482512" cy="237852"/>
            </a:xfrm>
            <a:prstGeom prst="rect">
              <a:avLst/>
            </a:prstGeom>
            <a:effectLst>
              <a:softEdge rad="63500"/>
            </a:effec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60F4435-BC3B-5B13-BA43-60BD737B46F7}"/>
                </a:ext>
              </a:extLst>
            </p:cNvPr>
            <p:cNvSpPr txBox="1"/>
            <p:nvPr/>
          </p:nvSpPr>
          <p:spPr>
            <a:xfrm>
              <a:off x="2237270" y="344189"/>
              <a:ext cx="1482513" cy="169277"/>
            </a:xfrm>
            <a:prstGeom prst="rect">
              <a:avLst/>
            </a:prstGeom>
            <a:noFill/>
          </p:spPr>
          <p:txBody>
            <a:bodyPr wrap="none" lIns="288000" tIns="0" rIns="288000" bIns="0" rtlCol="0" anchor="ctr">
              <a:spAutoFit/>
            </a:bodyPr>
            <a:lstStyle/>
            <a:p>
              <a:r>
                <a:rPr lang="en-US" altLang="ko-KR" sz="11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(2) </a:t>
              </a:r>
              <a:r>
                <a:rPr lang="ko-KR" altLang="en-US" sz="11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스킬 별 설명</a:t>
              </a:r>
              <a:endParaRPr lang="en-US" altLang="ko-KR" sz="11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56BB78DB-3E02-AF78-0E9C-6B685AC3F5C2}"/>
              </a:ext>
            </a:extLst>
          </p:cNvPr>
          <p:cNvGrpSpPr/>
          <p:nvPr/>
        </p:nvGrpSpPr>
        <p:grpSpPr>
          <a:xfrm>
            <a:off x="263525" y="190914"/>
            <a:ext cx="1973745" cy="356839"/>
            <a:chOff x="268079" y="190914"/>
            <a:chExt cx="1973745" cy="356839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3DEBC700-E884-A2F9-A84F-B46AD001F010}"/>
                </a:ext>
              </a:extLst>
            </p:cNvPr>
            <p:cNvGrpSpPr/>
            <p:nvPr/>
          </p:nvGrpSpPr>
          <p:grpSpPr>
            <a:xfrm>
              <a:off x="268079" y="190914"/>
              <a:ext cx="1973745" cy="356839"/>
              <a:chOff x="118849" y="115810"/>
              <a:chExt cx="4216910" cy="356839"/>
            </a:xfrm>
          </p:grpSpPr>
          <p:cxnSp>
            <p:nvCxnSpPr>
              <p:cNvPr id="8" name="직선 연결선 7">
                <a:extLst>
                  <a:ext uri="{FF2B5EF4-FFF2-40B4-BE49-F238E27FC236}">
                    <a16:creationId xmlns:a16="http://schemas.microsoft.com/office/drawing/2014/main" id="{B86FEB8F-E7C9-4F1A-A092-1BDA7A68E8D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849" y="115810"/>
                <a:ext cx="4216910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직선 연결선 8">
                <a:extLst>
                  <a:ext uri="{FF2B5EF4-FFF2-40B4-BE49-F238E27FC236}">
                    <a16:creationId xmlns:a16="http://schemas.microsoft.com/office/drawing/2014/main" id="{1FBF2463-567C-5793-F159-0964F13A701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849" y="472649"/>
                <a:ext cx="4216910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21CF3492-99A3-F3EC-D692-0826C186A67D}"/>
                  </a:ext>
                </a:extLst>
              </p:cNvPr>
              <p:cNvSpPr/>
              <p:nvPr/>
            </p:nvSpPr>
            <p:spPr>
              <a:xfrm>
                <a:off x="118849" y="144541"/>
                <a:ext cx="4216910" cy="299377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F9520BC-EEB5-09F3-2A0F-994D67D8938B}"/>
                </a:ext>
              </a:extLst>
            </p:cNvPr>
            <p:cNvSpPr txBox="1"/>
            <p:nvPr/>
          </p:nvSpPr>
          <p:spPr>
            <a:xfrm>
              <a:off x="903736" y="215445"/>
              <a:ext cx="702436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>
              <a:defPPr>
                <a:defRPr lang="ko-KR"/>
              </a:defPPr>
              <a:lvl1pPr>
                <a:defRPr sz="140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defRPr>
              </a:lvl1pPr>
            </a:lstStyle>
            <a:p>
              <a:pPr algn="ctr"/>
              <a:r>
                <a:rPr lang="en-US" altLang="ko-KR" dirty="0"/>
                <a:t>3. </a:t>
              </a:r>
              <a:r>
                <a:rPr lang="ko-KR" altLang="en-US" dirty="0"/>
                <a:t>스킬</a:t>
              </a:r>
            </a:p>
          </p:txBody>
        </p:sp>
      </p:grp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3A257C9B-B6E5-802B-681F-E3F133758A10}"/>
              </a:ext>
            </a:extLst>
          </p:cNvPr>
          <p:cNvGrpSpPr/>
          <p:nvPr/>
        </p:nvGrpSpPr>
        <p:grpSpPr>
          <a:xfrm>
            <a:off x="263525" y="5775364"/>
            <a:ext cx="10289276" cy="930236"/>
            <a:chOff x="358970" y="4966434"/>
            <a:chExt cx="10289276" cy="930236"/>
          </a:xfrm>
        </p:grpSpPr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43C32F64-3264-2EE1-DDF1-6B860847A718}"/>
                </a:ext>
              </a:extLst>
            </p:cNvPr>
            <p:cNvSpPr txBox="1"/>
            <p:nvPr/>
          </p:nvSpPr>
          <p:spPr>
            <a:xfrm>
              <a:off x="1047861" y="4966434"/>
              <a:ext cx="9600385" cy="930236"/>
            </a:xfrm>
            <a:prstGeom prst="rect">
              <a:avLst/>
            </a:prstGeom>
            <a:noFill/>
          </p:spPr>
          <p:txBody>
            <a:bodyPr wrap="none" lIns="0" tIns="144000" rIns="0" bIns="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ko-KR" altLang="en-US" sz="9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다온은 적을 많이 타격할 수록 성능이 좋아지는 캐릭터지만</a:t>
              </a:r>
              <a:r>
                <a:rPr lang="en-US" altLang="ko-KR" sz="9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, </a:t>
              </a:r>
              <a:r>
                <a:rPr lang="ko-KR" altLang="en-US" sz="900" dirty="0" err="1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다온이</a:t>
              </a:r>
              <a:r>
                <a:rPr lang="ko-KR" altLang="en-US" sz="9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사용하는 곰방대는 대형 둔기류에 속한 무기이므로 타격 횟수가 많은 스킬은 무기 컨셉에 적합하지 않습니다</a:t>
              </a:r>
              <a:r>
                <a:rPr lang="en-US" altLang="ko-KR" sz="9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.</a:t>
              </a:r>
            </a:p>
            <a:p>
              <a:pPr>
                <a:spcAft>
                  <a:spcPts val="600"/>
                </a:spcAft>
              </a:pPr>
              <a:r>
                <a:rPr lang="ko-KR" altLang="en-US" sz="9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이를 보완하기 위해</a:t>
              </a:r>
              <a:r>
                <a:rPr lang="en-US" altLang="ko-KR" sz="9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, </a:t>
              </a:r>
              <a:r>
                <a:rPr lang="ko-KR" altLang="en-US" sz="9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적을 타격할 수록 곰방대에 더 많은 열이 가해지고</a:t>
              </a:r>
              <a:r>
                <a:rPr lang="en-US" altLang="ko-KR" sz="9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r>
                <a:rPr lang="ko-KR" altLang="en-US" sz="9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이로 인해 더 많이 발생한 연무가 추가 타격을 한다는 컨셉을 바탕으로 특정 조건을 충족하면 추가 타격이 발생하도록 패시브 스킬을 구성했습니다</a:t>
              </a:r>
              <a:r>
                <a:rPr lang="en-US" altLang="ko-KR" sz="9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. </a:t>
              </a:r>
            </a:p>
            <a:p>
              <a:pPr>
                <a:spcAft>
                  <a:spcPts val="600"/>
                </a:spcAft>
              </a:pPr>
              <a:r>
                <a:rPr lang="ko-KR" altLang="en-US" sz="9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이때 발생하는 추가 타격은 캐릭터가 직접 휘두르는 것이 아닌</a:t>
              </a:r>
              <a:r>
                <a:rPr lang="en-US" altLang="ko-KR" sz="9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, </a:t>
              </a:r>
              <a:r>
                <a:rPr lang="ko-KR" altLang="en-US" sz="9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이펙트가 캐릭터의 타격을 따라 추가 타격을 가하게 됩니다</a:t>
              </a:r>
              <a:r>
                <a:rPr lang="en-US" altLang="ko-KR" sz="9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.</a:t>
              </a:r>
            </a:p>
            <a:p>
              <a:pPr>
                <a:spcAft>
                  <a:spcPts val="600"/>
                </a:spcAft>
              </a:pPr>
              <a:r>
                <a:rPr lang="ko-KR" altLang="en-US" sz="9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이로 인해 무기의 컨셉을 유지하면서 추가 타격을 가할 수 있고</a:t>
              </a:r>
              <a:r>
                <a:rPr lang="en-US" altLang="ko-KR" sz="9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, </a:t>
              </a:r>
              <a:r>
                <a:rPr lang="ko-KR" altLang="en-US" sz="9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오히려</a:t>
              </a:r>
              <a:r>
                <a:rPr lang="en-US" altLang="ko-KR" sz="9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r>
                <a:rPr lang="ko-KR" altLang="en-US" sz="9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이 캐릭터의 컨셉을 더욱 강화하는 구조가 되었습니다</a:t>
              </a:r>
              <a:r>
                <a:rPr lang="en-US" altLang="ko-KR" sz="9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.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1563379B-56A3-01BE-0947-3F0252D3CA23}"/>
                </a:ext>
              </a:extLst>
            </p:cNvPr>
            <p:cNvSpPr txBox="1"/>
            <p:nvPr/>
          </p:nvSpPr>
          <p:spPr>
            <a:xfrm>
              <a:off x="358970" y="4966434"/>
              <a:ext cx="485710" cy="283906"/>
            </a:xfrm>
            <a:prstGeom prst="rect">
              <a:avLst/>
            </a:prstGeom>
            <a:noFill/>
          </p:spPr>
          <p:txBody>
            <a:bodyPr wrap="none" lIns="0" tIns="144000" rIns="0" bIns="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altLang="ko-KR" sz="9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comment</a:t>
              </a:r>
            </a:p>
          </p:txBody>
        </p:sp>
        <p:cxnSp>
          <p:nvCxnSpPr>
            <p:cNvPr id="77" name="직선 연결선 76">
              <a:extLst>
                <a:ext uri="{FF2B5EF4-FFF2-40B4-BE49-F238E27FC236}">
                  <a16:creationId xmlns:a16="http://schemas.microsoft.com/office/drawing/2014/main" id="{D6D71D74-8FFC-ED7D-6BEF-B7943338322D}"/>
                </a:ext>
              </a:extLst>
            </p:cNvPr>
            <p:cNvCxnSpPr>
              <a:cxnSpLocks/>
            </p:cNvCxnSpPr>
            <p:nvPr/>
          </p:nvCxnSpPr>
          <p:spPr>
            <a:xfrm>
              <a:off x="946270" y="5116081"/>
              <a:ext cx="0" cy="751319"/>
            </a:xfrm>
            <a:prstGeom prst="line">
              <a:avLst/>
            </a:prstGeom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356491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1853</TotalTime>
  <Words>1133</Words>
  <Application>Microsoft Office PowerPoint</Application>
  <PresentationFormat>와이드스크린</PresentationFormat>
  <Paragraphs>165</Paragraphs>
  <Slides>9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22" baseType="lpstr">
      <vt:lpstr>EBS주시경 Bold</vt:lpstr>
      <vt:lpstr>Pretendard</vt:lpstr>
      <vt:lpstr>Pretendard Medium</vt:lpstr>
      <vt:lpstr>Pretendard SemiBold</vt:lpstr>
      <vt:lpstr>맑은 고딕</vt:lpstr>
      <vt:lpstr>바른공군체 Medium</vt:lpstr>
      <vt:lpstr>빛의 계승자 Bold</vt:lpstr>
      <vt:lpstr>페이퍼로지 4 Regular</vt:lpstr>
      <vt:lpstr>페이퍼로지 5 Medium</vt:lpstr>
      <vt:lpstr>페이퍼로지 6 SemiBold</vt:lpstr>
      <vt:lpstr>Arial</vt:lpstr>
      <vt:lpstr>Cinzel 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홍진선(2017184037)</dc:creator>
  <cp:lastModifiedBy>홍진선(2017184037)</cp:lastModifiedBy>
  <cp:revision>65</cp:revision>
  <dcterms:created xsi:type="dcterms:W3CDTF">2025-08-30T09:28:31Z</dcterms:created>
  <dcterms:modified xsi:type="dcterms:W3CDTF">2025-09-11T12:53:16Z</dcterms:modified>
</cp:coreProperties>
</file>